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0.50370370370370365</c:v>
                </c:pt>
                <c:pt idx="1">
                  <c:v>0.49135802469135798</c:v>
                </c:pt>
                <c:pt idx="2">
                  <c:v>0</c:v>
                </c:pt>
                <c:pt idx="3">
                  <c:v>4.9382716049382706E-3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Sheet1!$E$2:$E$4</c:f>
              <c:numCache>
                <c:formatCode>0.0;;</c:formatCode>
                <c:ptCount val="3"/>
                <c:pt idx="0">
                  <c:v>0</c:v>
                </c:pt>
                <c:pt idx="1">
                  <c:v>5.3769908010254026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Sheet1!$G$2:$G$4</c:f>
              <c:numCache>
                <c:formatCode>0.0;;</c:formatCode>
                <c:ptCount val="3"/>
                <c:pt idx="0">
                  <c:v>5.8337573604322257</c:v>
                </c:pt>
                <c:pt idx="1">
                  <c:v>0</c:v>
                </c:pt>
                <c:pt idx="2">
                  <c:v>6.4503584631149478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4.1662426395677743</c:v>
                </c:pt>
                <c:pt idx="1">
                  <c:v>4.6230091989745974</c:v>
                </c:pt>
                <c:pt idx="2">
                  <c:v>3.5496415368850522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Sheet1!$G$2:$G$4</c:f>
              <c:numCache>
                <c:formatCode>0.0;;</c:formatCode>
                <c:ptCount val="3"/>
                <c:pt idx="0">
                  <c:v>8.5982838951218756</c:v>
                </c:pt>
                <c:pt idx="1">
                  <c:v>8.4846692594091166</c:v>
                </c:pt>
                <c:pt idx="2">
                  <c:v>8.8997937181866025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1.4017161048781244</c:v>
                </c:pt>
                <c:pt idx="1">
                  <c:v>1.5153307405908834</c:v>
                </c:pt>
                <c:pt idx="2">
                  <c:v>1.1002062818133975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Sheet1!$G$2:$G$4</c:f>
              <c:numCache>
                <c:formatCode>0.0;;</c:formatCode>
                <c:ptCount val="3"/>
                <c:pt idx="0">
                  <c:v>9.1910350849615075</c:v>
                </c:pt>
                <c:pt idx="1">
                  <c:v>9.2974808042825074</c:v>
                </c:pt>
                <c:pt idx="2">
                  <c:v>9.1469856472933753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0.80896491503849255</c:v>
                </c:pt>
                <c:pt idx="1">
                  <c:v>0.70251919571749255</c:v>
                </c:pt>
                <c:pt idx="2">
                  <c:v>0.85301435270662473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Sheet1!$G$2:$G$4</c:f>
              <c:numCache>
                <c:formatCode>0.0;;</c:formatCode>
                <c:ptCount val="3"/>
                <c:pt idx="0">
                  <c:v>3.2817684846902742</c:v>
                </c:pt>
                <c:pt idx="1">
                  <c:v>3.1695720548023818</c:v>
                </c:pt>
                <c:pt idx="2">
                  <c:v>3.3982956895500891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6.7182315153097258</c:v>
                </c:pt>
                <c:pt idx="1">
                  <c:v>6.8304279451976182</c:v>
                </c:pt>
                <c:pt idx="2">
                  <c:v>6.6017043104499109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Chelsea &amp; Westminster Hospital (36)</c:v>
                </c:pt>
                <c:pt idx="2">
                  <c:v>West Middlesex University Hospital (33)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Chelsea &amp; Westminster Hospital (36)</c:v>
                </c:pt>
                <c:pt idx="2">
                  <c:v>West Middlesex University Hospital (33)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Chelsea &amp; Westminster Hospital (36)</c:v>
                </c:pt>
                <c:pt idx="2">
                  <c:v>West Middlesex University Hospital (33)</c:v>
                </c:pt>
              </c:strCache>
            </c:strRef>
          </c:cat>
          <c:val>
            <c:numRef>
              <c:f>Sheet1!$F$2:$F$4</c:f>
              <c:numCache>
                <c:formatCode>0.0;;</c:formatCode>
                <c:ptCount val="3"/>
                <c:pt idx="0">
                  <c:v>0</c:v>
                </c:pt>
                <c:pt idx="1">
                  <c:v>0</c:v>
                </c:pt>
                <c:pt idx="2">
                  <c:v>5.1347652635311034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Chelsea &amp; Westminster Hospital (36)</c:v>
                </c:pt>
                <c:pt idx="2">
                  <c:v>West Middlesex University Hospital (33)</c:v>
                </c:pt>
              </c:strCache>
            </c:strRef>
          </c:cat>
          <c:val>
            <c:numRef>
              <c:f>Sheet1!$G$2:$G$4</c:f>
              <c:numCache>
                <c:formatCode>0.0;;</c:formatCode>
                <c:ptCount val="3"/>
                <c:pt idx="0">
                  <c:v>5.7330951292231376</c:v>
                </c:pt>
                <c:pt idx="1">
                  <c:v>6.3977507574378913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Chelsea &amp; Westminster Hospital (36)</c:v>
                </c:pt>
                <c:pt idx="2">
                  <c:v>West Middlesex University Hospital (33)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Chelsea &amp; Westminster Hospital (36)</c:v>
                </c:pt>
                <c:pt idx="2">
                  <c:v>West Middlesex University Hospital (33)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Chelsea &amp; Westminster Hospital (36)</c:v>
                </c:pt>
                <c:pt idx="2">
                  <c:v>West Middlesex University Hospital (33)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4.2669048707768624</c:v>
                </c:pt>
                <c:pt idx="1">
                  <c:v>3.6022492425621087</c:v>
                </c:pt>
                <c:pt idx="2">
                  <c:v>4.8652347364688966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Sheet1!$G$2:$G$4</c:f>
              <c:numCache>
                <c:formatCode>0.0;;</c:formatCode>
                <c:ptCount val="3"/>
                <c:pt idx="0">
                  <c:v>8.8857481531346973</c:v>
                </c:pt>
                <c:pt idx="1">
                  <c:v>8.8914086540239783</c:v>
                </c:pt>
                <c:pt idx="2">
                  <c:v>8.8760631042336939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1.1142518468653027</c:v>
                </c:pt>
                <c:pt idx="1">
                  <c:v>1.1085913459760217</c:v>
                </c:pt>
                <c:pt idx="2">
                  <c:v>1.1239368957663061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Chelsea &amp; Westminster Hospital (182)</c:v>
                </c:pt>
                <c:pt idx="2">
                  <c:v>West Middlesex University Hospital (109)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Chelsea &amp; Westminster Hospital (182)</c:v>
                </c:pt>
                <c:pt idx="2">
                  <c:v>West Middlesex University Hospital (109)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Chelsea &amp; Westminster Hospital (182)</c:v>
                </c:pt>
                <c:pt idx="2">
                  <c:v>West Middlesex University Hospital (109)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Chelsea &amp; Westminster Hospital (182)</c:v>
                </c:pt>
                <c:pt idx="2">
                  <c:v>West Middlesex University Hospital (109)</c:v>
                </c:pt>
              </c:strCache>
            </c:strRef>
          </c:cat>
          <c:val>
            <c:numRef>
              <c:f>Sheet1!$G$2:$G$4</c:f>
              <c:numCache>
                <c:formatCode>0.0;;</c:formatCode>
                <c:ptCount val="3"/>
                <c:pt idx="0">
                  <c:v>7.69129402192151</c:v>
                </c:pt>
                <c:pt idx="1">
                  <c:v>7.8833710897180147</c:v>
                </c:pt>
                <c:pt idx="2">
                  <c:v>7.3401055185696684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Chelsea &amp; Westminster Hospital (182)</c:v>
                </c:pt>
                <c:pt idx="2">
                  <c:v>West Middlesex University Hospital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Chelsea &amp; Westminster Hospital (182)</c:v>
                </c:pt>
                <c:pt idx="2">
                  <c:v>West Middlesex University Hospital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(291)</c:v>
                </c:pt>
                <c:pt idx="1">
                  <c:v>Chelsea &amp; Westminster Hospital (182)</c:v>
                </c:pt>
                <c:pt idx="2">
                  <c:v>West Middlesex University Hospital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2.30870597807849</c:v>
                </c:pt>
                <c:pt idx="1">
                  <c:v>2.1166289102819853</c:v>
                </c:pt>
                <c:pt idx="2">
                  <c:v>2.6598944814303316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Chelsea &amp; Westminster Hospital (101)</c:v>
                </c:pt>
                <c:pt idx="2">
                  <c:v>West Middlesex University Hospital (75)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Chelsea &amp; Westminster Hospital (101)</c:v>
                </c:pt>
                <c:pt idx="2">
                  <c:v>West Middlesex University Hospital (75)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Chelsea &amp; Westminster Hospital (101)</c:v>
                </c:pt>
                <c:pt idx="2">
                  <c:v>West Middlesex University Hospital (75)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Chelsea &amp; Westminster Hospital (101)</c:v>
                </c:pt>
                <c:pt idx="2">
                  <c:v>West Middlesex University Hospital (75)</c:v>
                </c:pt>
              </c:strCache>
            </c:strRef>
          </c:cat>
          <c:val>
            <c:numRef>
              <c:f>Sheet1!$G$2:$G$4</c:f>
              <c:numCache>
                <c:formatCode>0.0;;</c:formatCode>
                <c:ptCount val="3"/>
                <c:pt idx="0">
                  <c:v>7.8077976442035641</c:v>
                </c:pt>
                <c:pt idx="1">
                  <c:v>7.5644656345258294</c:v>
                </c:pt>
                <c:pt idx="2">
                  <c:v>8.0654312557681216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Chelsea &amp; Westminster Hospital (101)</c:v>
                </c:pt>
                <c:pt idx="2">
                  <c:v>West Middlesex University Hospital (75)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Chelsea &amp; Westminster Hospital (101)</c:v>
                </c:pt>
                <c:pt idx="2">
                  <c:v>West Middlesex University Hospital (75)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Chelsea &amp; Westminster Hospital (101)</c:v>
                </c:pt>
                <c:pt idx="2">
                  <c:v>West Middlesex University Hospital (75)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2.1922023557964359</c:v>
                </c:pt>
                <c:pt idx="1">
                  <c:v>2.4355343654741706</c:v>
                </c:pt>
                <c:pt idx="2">
                  <c:v>1.9345687442318784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Chelsea &amp; Westminster Hospital (105)</c:v>
                </c:pt>
                <c:pt idx="2">
                  <c:v>West Middlesex University Hospital (58)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Chelsea &amp; Westminster Hospital (105)</c:v>
                </c:pt>
                <c:pt idx="2">
                  <c:v>West Middlesex University Hospital (58)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Chelsea &amp; Westminster Hospital (105)</c:v>
                </c:pt>
                <c:pt idx="2">
                  <c:v>West Middlesex University Hospital (58)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Chelsea &amp; Westminster Hospital (105)</c:v>
                </c:pt>
                <c:pt idx="2">
                  <c:v>West Middlesex University Hospital (58)</c:v>
                </c:pt>
              </c:strCache>
            </c:strRef>
          </c:cat>
          <c:val>
            <c:numRef>
              <c:f>Sheet1!$G$2:$G$4</c:f>
              <c:numCache>
                <c:formatCode>0.0;;</c:formatCode>
                <c:ptCount val="3"/>
                <c:pt idx="0">
                  <c:v>7.8723658644577483</c:v>
                </c:pt>
                <c:pt idx="1">
                  <c:v>7.9719123741607474</c:v>
                </c:pt>
                <c:pt idx="2">
                  <c:v>7.7821167904084163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Chelsea &amp; Westminster Hospital (105)</c:v>
                </c:pt>
                <c:pt idx="2">
                  <c:v>West Middlesex University Hospital (58)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Chelsea &amp; Westminster Hospital (105)</c:v>
                </c:pt>
                <c:pt idx="2">
                  <c:v>West Middlesex University Hospital (58)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Chelsea &amp; Westminster Hospital (105)</c:v>
                </c:pt>
                <c:pt idx="2">
                  <c:v>West Middlesex University Hospital (58)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2.1276341355422517</c:v>
                </c:pt>
                <c:pt idx="1">
                  <c:v>2.0280876258392526</c:v>
                </c:pt>
                <c:pt idx="2">
                  <c:v>2.2178832095915837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Chelsea &amp; Westminster Hospital (101)</c:v>
                </c:pt>
                <c:pt idx="2">
                  <c:v>West Middlesex University Hospital (64)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Chelsea &amp; Westminster Hospital (101)</c:v>
                </c:pt>
                <c:pt idx="2">
                  <c:v>West Middlesex University Hospital (64)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Chelsea &amp; Westminster Hospital (101)</c:v>
                </c:pt>
                <c:pt idx="2">
                  <c:v>West Middlesex University Hospital (64)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Chelsea &amp; Westminster Hospital (101)</c:v>
                </c:pt>
                <c:pt idx="2">
                  <c:v>West Middlesex University Hospital (64)</c:v>
                </c:pt>
              </c:strCache>
            </c:strRef>
          </c:cat>
          <c:val>
            <c:numRef>
              <c:f>Sheet1!$G$2:$G$4</c:f>
              <c:numCache>
                <c:formatCode>0.0;;</c:formatCode>
                <c:ptCount val="3"/>
                <c:pt idx="0">
                  <c:v>5.7020140008544864</c:v>
                </c:pt>
                <c:pt idx="1">
                  <c:v>5.3289168917737157</c:v>
                </c:pt>
                <c:pt idx="2">
                  <c:v>6.0194563029481918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Chelsea &amp; Westminster Hospital (101)</c:v>
                </c:pt>
                <c:pt idx="2">
                  <c:v>West Middlesex University Hospital (64)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Chelsea &amp; Westminster Hospital (101)</c:v>
                </c:pt>
                <c:pt idx="2">
                  <c:v>West Middlesex University Hospital (64)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Chelsea &amp; Westminster Hospital (101)</c:v>
                </c:pt>
                <c:pt idx="2">
                  <c:v>West Middlesex University Hospital (64)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4.2979859991455136</c:v>
                </c:pt>
                <c:pt idx="1">
                  <c:v>4.6710831082262843</c:v>
                </c:pt>
                <c:pt idx="2">
                  <c:v>3.9805436970518082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Chelsea &amp; Westminster Hospital (214)</c:v>
                </c:pt>
                <c:pt idx="2">
                  <c:v>West Middlesex University Hospital (146)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Chelsea &amp; Westminster Hospital (214)</c:v>
                </c:pt>
                <c:pt idx="2">
                  <c:v>West Middlesex University Hospital (146)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Chelsea &amp; Westminster Hospital (214)</c:v>
                </c:pt>
                <c:pt idx="2">
                  <c:v>West Middlesex University Hospital (146)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Chelsea &amp; Westminster Hospital (214)</c:v>
                </c:pt>
                <c:pt idx="2">
                  <c:v>West Middlesex University Hospital (146)</c:v>
                </c:pt>
              </c:strCache>
            </c:strRef>
          </c:cat>
          <c:val>
            <c:numRef>
              <c:f>Sheet1!$G$2:$G$4</c:f>
              <c:numCache>
                <c:formatCode>0.0;;</c:formatCode>
                <c:ptCount val="3"/>
                <c:pt idx="0">
                  <c:v>9.4677404316223406</c:v>
                </c:pt>
                <c:pt idx="1">
                  <c:v>9.4305040878214683</c:v>
                </c:pt>
                <c:pt idx="2">
                  <c:v>9.5758892806839011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Chelsea &amp; Westminster Hospital (214)</c:v>
                </c:pt>
                <c:pt idx="2">
                  <c:v>West Middlesex University Hospital (146)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Chelsea &amp; Westminster Hospital (214)</c:v>
                </c:pt>
                <c:pt idx="2">
                  <c:v>West Middlesex University Hospital (146)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Chelsea &amp; Westminster Hospital (214)</c:v>
                </c:pt>
                <c:pt idx="2">
                  <c:v>West Middlesex University Hospital (146)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0.53225956837765942</c:v>
                </c:pt>
                <c:pt idx="1">
                  <c:v>0.56949591217853168</c:v>
                </c:pt>
                <c:pt idx="2">
                  <c:v>0.42411071931609889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Sheet1!$G$2:$G$4</c:f>
              <c:numCache>
                <c:formatCode>0.0;;</c:formatCode>
                <c:ptCount val="3"/>
                <c:pt idx="0">
                  <c:v>8.8031808549516253</c:v>
                </c:pt>
                <c:pt idx="1">
                  <c:v>8.8737262526010667</c:v>
                </c:pt>
                <c:pt idx="2">
                  <c:v>8.6938298893945625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1.1968191450483747</c:v>
                </c:pt>
                <c:pt idx="1">
                  <c:v>1.1262737473989333</c:v>
                </c:pt>
                <c:pt idx="2">
                  <c:v>1.3061701106054375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Sheet1!$G$2:$G$4</c:f>
              <c:numCache>
                <c:formatCode>0.0;;</c:formatCode>
                <c:ptCount val="3"/>
                <c:pt idx="0">
                  <c:v>9.0630494037351887</c:v>
                </c:pt>
                <c:pt idx="1">
                  <c:v>9.004770046883019</c:v>
                </c:pt>
                <c:pt idx="2">
                  <c:v>9.1393085923245962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Chelsea &amp; Westminster Hospital (240)</c:v>
                </c:pt>
                <c:pt idx="2">
                  <c:v>West Middlesex University Hospital (160)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0.93695059626481125</c:v>
                </c:pt>
                <c:pt idx="1">
                  <c:v>0.99522995311698104</c:v>
                </c:pt>
                <c:pt idx="2">
                  <c:v>0.86069140767540375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(237)</c:v>
                </c:pt>
                <c:pt idx="2">
                  <c:v>West Middlesex University Hospital (155)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(237)</c:v>
                </c:pt>
                <c:pt idx="2">
                  <c:v>West Middlesex University Hospital (155)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(237)</c:v>
                </c:pt>
                <c:pt idx="2">
                  <c:v>West Middlesex University Hospital (155)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(237)</c:v>
                </c:pt>
                <c:pt idx="2">
                  <c:v>West Middlesex University Hospital (155)</c:v>
                </c:pt>
              </c:strCache>
            </c:strRef>
          </c:cat>
          <c:val>
            <c:numRef>
              <c:f>Sheet1!$G$2:$G$4</c:f>
              <c:numCache>
                <c:formatCode>0.0;;</c:formatCode>
                <c:ptCount val="3"/>
                <c:pt idx="0">
                  <c:v>8.740747233146072</c:v>
                </c:pt>
                <c:pt idx="1">
                  <c:v>8.8090773792235932</c:v>
                </c:pt>
                <c:pt idx="2">
                  <c:v>8.6908438940235619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(237)</c:v>
                </c:pt>
                <c:pt idx="2">
                  <c:v>West Middlesex University Hospital (155)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(237)</c:v>
                </c:pt>
                <c:pt idx="2">
                  <c:v>West Middlesex University Hospital (155)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(237)</c:v>
                </c:pt>
                <c:pt idx="2">
                  <c:v>West Middlesex University Hospital (155)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1.259252766853928</c:v>
                </c:pt>
                <c:pt idx="1">
                  <c:v>1.1909226207764068</c:v>
                </c:pt>
                <c:pt idx="2">
                  <c:v>1.3091561059764381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Chelsea &amp; Westminster Hospital (227)</c:v>
                </c:pt>
                <c:pt idx="2">
                  <c:v>West Middlesex University Hospital (150)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Chelsea &amp; Westminster Hospital (227)</c:v>
                </c:pt>
                <c:pt idx="2">
                  <c:v>West Middlesex University Hospital (150)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Chelsea &amp; Westminster Hospital (227)</c:v>
                </c:pt>
                <c:pt idx="2">
                  <c:v>West Middlesex University Hospital (150)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Chelsea &amp; Westminster Hospital (227)</c:v>
                </c:pt>
                <c:pt idx="2">
                  <c:v>West Middlesex University Hospital (150)</c:v>
                </c:pt>
              </c:strCache>
            </c:strRef>
          </c:cat>
          <c:val>
            <c:numRef>
              <c:f>Sheet1!$G$2:$G$4</c:f>
              <c:numCache>
                <c:formatCode>0.0;;</c:formatCode>
                <c:ptCount val="3"/>
                <c:pt idx="0">
                  <c:v>8.602155303876696</c:v>
                </c:pt>
                <c:pt idx="1">
                  <c:v>8.8239166663736057</c:v>
                </c:pt>
                <c:pt idx="2">
                  <c:v>8.3261702929709642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Chelsea &amp; Westminster Hospital (227)</c:v>
                </c:pt>
                <c:pt idx="2">
                  <c:v>West Middlesex University Hospital (150)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Chelsea &amp; Westminster Hospital (227)</c:v>
                </c:pt>
                <c:pt idx="2">
                  <c:v>West Middlesex University Hospital (150)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(377)</c:v>
                </c:pt>
                <c:pt idx="1">
                  <c:v>Chelsea &amp; Westminster Hospital (227)</c:v>
                </c:pt>
                <c:pt idx="2">
                  <c:v>West Middlesex University Hospital (150)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1.397844696123304</c:v>
                </c:pt>
                <c:pt idx="1">
                  <c:v>1.1760833336263943</c:v>
                </c:pt>
                <c:pt idx="2">
                  <c:v>1.6738297070290358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Chelsea &amp; Westminster Hospital (242)</c:v>
                </c:pt>
                <c:pt idx="2">
                  <c:v>West Middlesex University Hospital (161)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Chelsea &amp; Westminster Hospital (242)</c:v>
                </c:pt>
                <c:pt idx="2">
                  <c:v>West Middlesex University Hospital (161)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Chelsea &amp; Westminster Hospital (242)</c:v>
                </c:pt>
                <c:pt idx="2">
                  <c:v>West Middlesex University Hospital (161)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Chelsea &amp; Westminster Hospital (242)</c:v>
                </c:pt>
                <c:pt idx="2">
                  <c:v>West Middlesex University Hospital (161)</c:v>
                </c:pt>
              </c:strCache>
            </c:strRef>
          </c:cat>
          <c:val>
            <c:numRef>
              <c:f>Sheet1!$G$2:$G$4</c:f>
              <c:numCache>
                <c:formatCode>0.0;;</c:formatCode>
                <c:ptCount val="3"/>
                <c:pt idx="0">
                  <c:v>8.8653474654474405</c:v>
                </c:pt>
                <c:pt idx="1">
                  <c:v>9.0103522524015887</c:v>
                </c:pt>
                <c:pt idx="2">
                  <c:v>8.6626948005403985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Chelsea &amp; Westminster Hospital (242)</c:v>
                </c:pt>
                <c:pt idx="2">
                  <c:v>West Middlesex University Hospital (161)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Chelsea &amp; Westminster Hospital (242)</c:v>
                </c:pt>
                <c:pt idx="2">
                  <c:v>West Middlesex University Hospital (161)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Chelsea &amp; Westminster Hospital (242)</c:v>
                </c:pt>
                <c:pt idx="2">
                  <c:v>West Middlesex University Hospital (161)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1.1346525345525595</c:v>
                </c:pt>
                <c:pt idx="1">
                  <c:v>0.98964774759841134</c:v>
                </c:pt>
                <c:pt idx="2">
                  <c:v>1.3373051994596015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Chelsea &amp; Westminster Hospital (242)</c:v>
                </c:pt>
                <c:pt idx="2">
                  <c:v>West Middlesex University Hospital (155)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Chelsea &amp; Westminster Hospital (242)</c:v>
                </c:pt>
                <c:pt idx="2">
                  <c:v>West Middlesex University Hospital (155)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Chelsea &amp; Westminster Hospital (242)</c:v>
                </c:pt>
                <c:pt idx="2">
                  <c:v>West Middlesex University Hospital (155)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Chelsea &amp; Westminster Hospital (242)</c:v>
                </c:pt>
                <c:pt idx="2">
                  <c:v>West Middlesex University Hospital (155)</c:v>
                </c:pt>
              </c:strCache>
            </c:strRef>
          </c:cat>
          <c:val>
            <c:numRef>
              <c:f>Sheet1!$G$2:$G$4</c:f>
              <c:numCache>
                <c:formatCode>0.0;;</c:formatCode>
                <c:ptCount val="3"/>
                <c:pt idx="0">
                  <c:v>8.6882117244244306</c:v>
                </c:pt>
                <c:pt idx="1">
                  <c:v>8.7051848374813243</c:v>
                </c:pt>
                <c:pt idx="2">
                  <c:v>8.6503969067535103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Chelsea &amp; Westminster Hospital (242)</c:v>
                </c:pt>
                <c:pt idx="2">
                  <c:v>West Middlesex University Hospital (155)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Chelsea &amp; Westminster Hospital (242)</c:v>
                </c:pt>
                <c:pt idx="2">
                  <c:v>West Middlesex University Hospital (155)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Chelsea &amp; Westminster Hospital (242)</c:v>
                </c:pt>
                <c:pt idx="2">
                  <c:v>West Middlesex University Hospital (155)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1.3117882755755694</c:v>
                </c:pt>
                <c:pt idx="1">
                  <c:v>1.2948151625186757</c:v>
                </c:pt>
                <c:pt idx="2">
                  <c:v>1.3496030932464897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(235)</c:v>
                </c:pt>
                <c:pt idx="2">
                  <c:v>West Middlesex University Hospital (157)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(235)</c:v>
                </c:pt>
                <c:pt idx="2">
                  <c:v>West Middlesex University Hospital (157)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(235)</c:v>
                </c:pt>
                <c:pt idx="2">
                  <c:v>West Middlesex University Hospital (157)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(235)</c:v>
                </c:pt>
                <c:pt idx="2">
                  <c:v>West Middlesex University Hospital (157)</c:v>
                </c:pt>
              </c:strCache>
            </c:strRef>
          </c:cat>
          <c:val>
            <c:numRef>
              <c:f>Sheet1!$G$2:$G$4</c:f>
              <c:numCache>
                <c:formatCode>0.0;;</c:formatCode>
                <c:ptCount val="3"/>
                <c:pt idx="0">
                  <c:v>7.7963017852165617</c:v>
                </c:pt>
                <c:pt idx="1">
                  <c:v>8.0534248818693808</c:v>
                </c:pt>
                <c:pt idx="2">
                  <c:v>7.524328980816926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(235)</c:v>
                </c:pt>
                <c:pt idx="2">
                  <c:v>West Middlesex University Hospital (157)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(235)</c:v>
                </c:pt>
                <c:pt idx="2">
                  <c:v>West Middlesex University Hospital (157)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Chelsea &amp; Westminster Hospital (235)</c:v>
                </c:pt>
                <c:pt idx="2">
                  <c:v>West Middlesex University Hospital (157)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2.2036982147834383</c:v>
                </c:pt>
                <c:pt idx="1">
                  <c:v>1.9465751181306192</c:v>
                </c:pt>
                <c:pt idx="2">
                  <c:v>2.475671019183074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(209)</c:v>
                </c:pt>
                <c:pt idx="2">
                  <c:v>West Middlesex University Hospital (145)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(209)</c:v>
                </c:pt>
                <c:pt idx="2">
                  <c:v>West Middlesex University Hospital (145)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(209)</c:v>
                </c:pt>
                <c:pt idx="2">
                  <c:v>West Middlesex University Hospital (145)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(209)</c:v>
                </c:pt>
                <c:pt idx="2">
                  <c:v>West Middlesex University Hospital (145)</c:v>
                </c:pt>
              </c:strCache>
            </c:strRef>
          </c:cat>
          <c:val>
            <c:numRef>
              <c:f>Sheet1!$G$2:$G$4</c:f>
              <c:numCache>
                <c:formatCode>0.0;;</c:formatCode>
                <c:ptCount val="3"/>
                <c:pt idx="0">
                  <c:v>7.5981128163411888</c:v>
                </c:pt>
                <c:pt idx="1">
                  <c:v>7.6036432368279367</c:v>
                </c:pt>
                <c:pt idx="2">
                  <c:v>7.685834881452382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(209)</c:v>
                </c:pt>
                <c:pt idx="2">
                  <c:v>West Middlesex University Hospital (145)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(209)</c:v>
                </c:pt>
                <c:pt idx="2">
                  <c:v>West Middlesex University Hospital (145)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(209)</c:v>
                </c:pt>
                <c:pt idx="2">
                  <c:v>West Middlesex University Hospital (145)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2.4018871836588112</c:v>
                </c:pt>
                <c:pt idx="1">
                  <c:v>2.3963567631720633</c:v>
                </c:pt>
                <c:pt idx="2">
                  <c:v>2.314165118547618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Chelsea &amp; Westminster Hospital (231)</c:v>
                </c:pt>
                <c:pt idx="2">
                  <c:v>West Middlesex University Hospital (152)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Chelsea &amp; Westminster Hospital (231)</c:v>
                </c:pt>
                <c:pt idx="2">
                  <c:v>West Middlesex University Hospital (152)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Chelsea &amp; Westminster Hospital (231)</c:v>
                </c:pt>
                <c:pt idx="2">
                  <c:v>West Middlesex University Hospital (152)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Chelsea &amp; Westminster Hospital (231)</c:v>
                </c:pt>
                <c:pt idx="2">
                  <c:v>West Middlesex University Hospital (152)</c:v>
                </c:pt>
              </c:strCache>
            </c:strRef>
          </c:cat>
          <c:val>
            <c:numRef>
              <c:f>Sheet1!$G$2:$G$4</c:f>
              <c:numCache>
                <c:formatCode>0.0;;</c:formatCode>
                <c:ptCount val="3"/>
                <c:pt idx="0">
                  <c:v>7.0709820058729864</c:v>
                </c:pt>
                <c:pt idx="1">
                  <c:v>7.1534114768831376</c:v>
                </c:pt>
                <c:pt idx="2">
                  <c:v>6.8935911058250499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Chelsea &amp; Westminster Hospital (231)</c:v>
                </c:pt>
                <c:pt idx="2">
                  <c:v>West Middlesex University Hospital (152)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Chelsea &amp; Westminster Hospital (231)</c:v>
                </c:pt>
                <c:pt idx="2">
                  <c:v>West Middlesex University Hospital (152)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(383)</c:v>
                </c:pt>
                <c:pt idx="1">
                  <c:v>Chelsea &amp; Westminster Hospital (231)</c:v>
                </c:pt>
                <c:pt idx="2">
                  <c:v>West Middlesex University Hospital (152)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2.9290179941270136</c:v>
                </c:pt>
                <c:pt idx="1">
                  <c:v>2.8465885231168624</c:v>
                </c:pt>
                <c:pt idx="2">
                  <c:v>3.1064088941749501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6.7977872897871094</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(236)</c:v>
                </c:pt>
                <c:pt idx="2">
                  <c:v>West Middlesex University Hospital (157)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(236)</c:v>
                </c:pt>
                <c:pt idx="2">
                  <c:v>West Middlesex University Hospital (157)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(236)</c:v>
                </c:pt>
                <c:pt idx="2">
                  <c:v>West Middlesex University Hospital (157)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(236)</c:v>
                </c:pt>
                <c:pt idx="2">
                  <c:v>West Middlesex University Hospital (157)</c:v>
                </c:pt>
              </c:strCache>
            </c:strRef>
          </c:cat>
          <c:val>
            <c:numRef>
              <c:f>Sheet1!$G$2:$G$4</c:f>
              <c:numCache>
                <c:formatCode>0.0;;</c:formatCode>
                <c:ptCount val="3"/>
                <c:pt idx="0">
                  <c:v>8.9591221054461485</c:v>
                </c:pt>
                <c:pt idx="1">
                  <c:v>9.0778572989388469</c:v>
                </c:pt>
                <c:pt idx="2">
                  <c:v>8.897833741966565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(236)</c:v>
                </c:pt>
                <c:pt idx="2">
                  <c:v>West Middlesex University Hospital (157)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(236)</c:v>
                </c:pt>
                <c:pt idx="2">
                  <c:v>West Middlesex University Hospital (157)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(236)</c:v>
                </c:pt>
                <c:pt idx="2">
                  <c:v>West Middlesex University Hospital (157)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1.0408778945538515</c:v>
                </c:pt>
                <c:pt idx="1">
                  <c:v>0.92214270106115315</c:v>
                </c:pt>
                <c:pt idx="2">
                  <c:v>1.102166258033435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(338)</c:v>
                </c:pt>
                <c:pt idx="1">
                  <c:v>Chelsea &amp; Westminster Hospital (202)</c:v>
                </c:pt>
                <c:pt idx="2">
                  <c:v>West Middlesex University Hospital (136)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(338)</c:v>
                </c:pt>
                <c:pt idx="1">
                  <c:v>Chelsea &amp; Westminster Hospital (202)</c:v>
                </c:pt>
                <c:pt idx="2">
                  <c:v>West Middlesex University Hospital (136)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(338)</c:v>
                </c:pt>
                <c:pt idx="1">
                  <c:v>Chelsea &amp; Westminster Hospital (202)</c:v>
                </c:pt>
                <c:pt idx="2">
                  <c:v>West Middlesex University Hospital (136)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(338)</c:v>
                </c:pt>
                <c:pt idx="1">
                  <c:v>Chelsea &amp; Westminster Hospital (202)</c:v>
                </c:pt>
                <c:pt idx="2">
                  <c:v>West Middlesex University Hospital (136)</c:v>
                </c:pt>
              </c:strCache>
            </c:strRef>
          </c:cat>
          <c:val>
            <c:numRef>
              <c:f>Sheet1!$G$2:$G$4</c:f>
              <c:numCache>
                <c:formatCode>0.0;;</c:formatCode>
                <c:ptCount val="3"/>
                <c:pt idx="0">
                  <c:v>7.5538527937744542</c:v>
                </c:pt>
                <c:pt idx="1">
                  <c:v>7.8468458074300562</c:v>
                </c:pt>
                <c:pt idx="2">
                  <c:v>7.1524277669671541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(338)</c:v>
                </c:pt>
                <c:pt idx="1">
                  <c:v>Chelsea &amp; Westminster Hospital (202)</c:v>
                </c:pt>
                <c:pt idx="2">
                  <c:v>West Middlesex University Hospital (136)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(338)</c:v>
                </c:pt>
                <c:pt idx="1">
                  <c:v>Chelsea &amp; Westminster Hospital (202)</c:v>
                </c:pt>
                <c:pt idx="2">
                  <c:v>West Middlesex University Hospital (136)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(338)</c:v>
                </c:pt>
                <c:pt idx="1">
                  <c:v>Chelsea &amp; Westminster Hospital (202)</c:v>
                </c:pt>
                <c:pt idx="2">
                  <c:v>West Middlesex University Hospital (136)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2.4461472062255458</c:v>
                </c:pt>
                <c:pt idx="1">
                  <c:v>2.1531541925699438</c:v>
                </c:pt>
                <c:pt idx="2">
                  <c:v>2.8475722330328459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Sheet1!$G$2:$G$4</c:f>
              <c:numCache>
                <c:formatCode>0.0;;</c:formatCode>
                <c:ptCount val="3"/>
                <c:pt idx="0">
                  <c:v>9.5624971148800242</c:v>
                </c:pt>
                <c:pt idx="1">
                  <c:v>9.4823085809752765</c:v>
                </c:pt>
                <c:pt idx="2">
                  <c:v>9.6501553634596071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Chelsea &amp; Westminster Hospital (236)</c:v>
                </c:pt>
                <c:pt idx="2">
                  <c:v>West Middlesex University Hospital (155)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0.43750288511997582</c:v>
                </c:pt>
                <c:pt idx="1">
                  <c:v>0.51769141902472349</c:v>
                </c:pt>
                <c:pt idx="2">
                  <c:v>0.34984463654039288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(221)</c:v>
                </c:pt>
                <c:pt idx="2">
                  <c:v>West Middlesex University Hospital (133)</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(221)</c:v>
                </c:pt>
                <c:pt idx="2">
                  <c:v>West Middlesex University Hospital (133)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(221)</c:v>
                </c:pt>
                <c:pt idx="2">
                  <c:v>West Middlesex University Hospital (133)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(221)</c:v>
                </c:pt>
                <c:pt idx="2">
                  <c:v>West Middlesex University Hospital (133)</c:v>
                </c:pt>
              </c:strCache>
            </c:strRef>
          </c:cat>
          <c:val>
            <c:numRef>
              <c:f>Sheet1!$G$2:$G$4</c:f>
              <c:numCache>
                <c:formatCode>0.0;;</c:formatCode>
                <c:ptCount val="3"/>
                <c:pt idx="0">
                  <c:v>8.9542682150346735</c:v>
                </c:pt>
                <c:pt idx="1">
                  <c:v>9.0627903727346784</c:v>
                </c:pt>
                <c:pt idx="2">
                  <c:v>8.8358990456900059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(221)</c:v>
                </c:pt>
                <c:pt idx="2">
                  <c:v>West Middlesex University Hospital (133)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(221)</c:v>
                </c:pt>
                <c:pt idx="2">
                  <c:v>West Middlesex University Hospital (133)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(354)</c:v>
                </c:pt>
                <c:pt idx="1">
                  <c:v>Chelsea &amp; Westminster Hospital (221)</c:v>
                </c:pt>
                <c:pt idx="2">
                  <c:v>West Middlesex University Hospital (133)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1.0457317849653265</c:v>
                </c:pt>
                <c:pt idx="1">
                  <c:v>0.93720962726532164</c:v>
                </c:pt>
                <c:pt idx="2">
                  <c:v>1.1641009543099941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Chelsea &amp; Westminster Hospital (227)</c:v>
                </c:pt>
                <c:pt idx="2">
                  <c:v>West Middlesex University Hospital (141)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Chelsea &amp; Westminster Hospital (227)</c:v>
                </c:pt>
                <c:pt idx="2">
                  <c:v>West Middlesex University Hospital (141)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Chelsea &amp; Westminster Hospital (227)</c:v>
                </c:pt>
                <c:pt idx="2">
                  <c:v>West Middlesex University Hospital (141)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Chelsea &amp; Westminster Hospital (227)</c:v>
                </c:pt>
                <c:pt idx="2">
                  <c:v>West Middlesex University Hospital (141)</c:v>
                </c:pt>
              </c:strCache>
            </c:strRef>
          </c:cat>
          <c:val>
            <c:numRef>
              <c:f>Sheet1!$G$2:$G$4</c:f>
              <c:numCache>
                <c:formatCode>0.0;;</c:formatCode>
                <c:ptCount val="3"/>
                <c:pt idx="0">
                  <c:v>8.2688180325552096</c:v>
                </c:pt>
                <c:pt idx="1">
                  <c:v>8.3304918732307858</c:v>
                </c:pt>
                <c:pt idx="2">
                  <c:v>8.2532034309020172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Chelsea &amp; Westminster Hospital (227)</c:v>
                </c:pt>
                <c:pt idx="2">
                  <c:v>West Middlesex University Hospital (141)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Chelsea &amp; Westminster Hospital (227)</c:v>
                </c:pt>
                <c:pt idx="2">
                  <c:v>West Middlesex University Hospital (141)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Chelsea &amp; Westminster Hospital (227)</c:v>
                </c:pt>
                <c:pt idx="2">
                  <c:v>West Middlesex University Hospital (141)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1.7311819674447904</c:v>
                </c:pt>
                <c:pt idx="1">
                  <c:v>1.6695081267692142</c:v>
                </c:pt>
                <c:pt idx="2">
                  <c:v>1.7467965690979828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Chelsea &amp; Westminster Hospital (45)</c:v>
                </c:pt>
                <c:pt idx="2">
                  <c:v>West Middlesex University Hospital (-)</c:v>
                </c:pt>
              </c:strCache>
            </c:strRef>
          </c:cat>
          <c:val>
            <c:numRef>
              <c:f>Sheet1!$D$2:$D$4</c:f>
              <c:numCache>
                <c:formatCode>0.0;;</c:formatCode>
                <c:ptCount val="3"/>
                <c:pt idx="0">
                  <c:v>7.5946401603687947</c:v>
                </c:pt>
                <c:pt idx="1">
                  <c:v>7.9256605388442054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Chelsea &amp; Westminster Hospital (45)</c:v>
                </c:pt>
                <c:pt idx="2">
                  <c:v>West Middlesex University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Chelsea &amp; Westminster Hospital (45)</c:v>
                </c:pt>
                <c:pt idx="2">
                  <c:v>West Middlesex University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Chelsea &amp; Westminster Hospital (45)</c:v>
                </c:pt>
                <c:pt idx="2">
                  <c:v>West Middlesex University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Chelsea &amp; Westminster Hospital (45)</c:v>
                </c:pt>
                <c:pt idx="2">
                  <c:v>West Middlesex University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Chelsea &amp; Westminster Hospital (45)</c:v>
                </c:pt>
                <c:pt idx="2">
                  <c:v>West Middlesex University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Chelsea &amp; Westminster Hospital (45)</c:v>
                </c:pt>
                <c:pt idx="2">
                  <c:v>West Middlesex University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Chelsea &amp; Westminster Hospital (40)</c:v>
                </c:pt>
                <c:pt idx="2">
                  <c:v>West Middlesex University Hospital (-)</c:v>
                </c:pt>
              </c:strCache>
            </c:strRef>
          </c:cat>
          <c:val>
            <c:numRef>
              <c:f>Sheet1!$D$2:$D$4</c:f>
              <c:numCache>
                <c:formatCode>0.0;;</c:formatCode>
                <c:ptCount val="3"/>
                <c:pt idx="0">
                  <c:v>7.8439254115667607</c:v>
                </c:pt>
                <c:pt idx="1">
                  <c:v>8.0893801666348821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Chelsea &amp; Westminster Hospital (40)</c:v>
                </c:pt>
                <c:pt idx="2">
                  <c:v>West Middlesex University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Chelsea &amp; Westminster Hospital (40)</c:v>
                </c:pt>
                <c:pt idx="2">
                  <c:v>West Middlesex University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Chelsea &amp; Westminster Hospital (40)</c:v>
                </c:pt>
                <c:pt idx="2">
                  <c:v>West Middlesex University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Chelsea &amp; Westminster Hospital (40)</c:v>
                </c:pt>
                <c:pt idx="2">
                  <c:v>West Middlesex University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Chelsea &amp; Westminster Hospital (40)</c:v>
                </c:pt>
                <c:pt idx="2">
                  <c:v>West Middlesex University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c:v>
                </c:pt>
                <c:pt idx="1">
                  <c:v>Chelsea &amp; Westminster Hospital (40)</c:v>
                </c:pt>
                <c:pt idx="2">
                  <c:v>West Middlesex University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Chelsea &amp; Westminster Hospital (76)</c:v>
                </c:pt>
                <c:pt idx="2">
                  <c:v>West Middlesex University Hospital (47)</c:v>
                </c:pt>
              </c:strCache>
            </c:strRef>
          </c:cat>
          <c:val>
            <c:numRef>
              <c:f>Sheet1!$D$2:$D$4</c:f>
              <c:numCache>
                <c:formatCode>0.0;;</c:formatCode>
                <c:ptCount val="3"/>
                <c:pt idx="0">
                  <c:v>7.8424716345903107</c:v>
                </c:pt>
                <c:pt idx="1">
                  <c:v>8.3566111257180644</c:v>
                </c:pt>
                <c:pt idx="2">
                  <c:v>7.1922110435778572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Chelsea &amp; Westminster Hospital (76)</c:v>
                </c:pt>
                <c:pt idx="2">
                  <c:v>West Middlesex University Hospital (47)</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Chelsea &amp; Westminster Hospital (76)</c:v>
                </c:pt>
                <c:pt idx="2">
                  <c:v>West Middlesex University Hospital (47)</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Chelsea &amp; Westminster Hospital (76)</c:v>
                </c:pt>
                <c:pt idx="2">
                  <c:v>West Middlesex University Hospital (47)</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Chelsea &amp; Westminster Hospital (76)</c:v>
                </c:pt>
                <c:pt idx="2">
                  <c:v>West Middlesex University Hospital (47)</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Chelsea &amp; Westminster Hospital (76)</c:v>
                </c:pt>
                <c:pt idx="2">
                  <c:v>West Middlesex University Hospital (47)</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Chelsea &amp; Westminster Hospital (76)</c:v>
                </c:pt>
                <c:pt idx="2">
                  <c:v>West Middlesex University Hospital (47)</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Chelsea &amp; Westminster Hospital (78)</c:v>
                </c:pt>
                <c:pt idx="2">
                  <c:v>West Middlesex University Hospital (44)</c:v>
                </c:pt>
              </c:strCache>
            </c:strRef>
          </c:cat>
          <c:val>
            <c:numRef>
              <c:f>Sheet1!$D$2:$D$4</c:f>
              <c:numCache>
                <c:formatCode>0.0;;</c:formatCode>
                <c:ptCount val="3"/>
                <c:pt idx="0">
                  <c:v>7.8191814836671956</c:v>
                </c:pt>
                <c:pt idx="1">
                  <c:v>7.5644108468099924</c:v>
                </c:pt>
                <c:pt idx="2">
                  <c:v>8.2202849450195306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Chelsea &amp; Westminster Hospital (78)</c:v>
                </c:pt>
                <c:pt idx="2">
                  <c:v>West Middlesex University Hospital (44)</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Chelsea &amp; Westminster Hospital (78)</c:v>
                </c:pt>
                <c:pt idx="2">
                  <c:v>West Middlesex University Hospital (44)</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Chelsea &amp; Westminster Hospital (78)</c:v>
                </c:pt>
                <c:pt idx="2">
                  <c:v>West Middlesex University Hospital (44)</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Chelsea &amp; Westminster Hospital (78)</c:v>
                </c:pt>
                <c:pt idx="2">
                  <c:v>West Middlesex University Hospital (44)</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Chelsea &amp; Westminster Hospital (78)</c:v>
                </c:pt>
                <c:pt idx="2">
                  <c:v>West Middlesex University Hospital (44)</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Chelsea &amp; Westminster Hospital (78)</c:v>
                </c:pt>
                <c:pt idx="2">
                  <c:v>West Middlesex University Hospital (44)</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Chelsea &amp; Westminster Hospital (-)</c:v>
                </c:pt>
                <c:pt idx="2">
                  <c:v>West Middlesex University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Chelsea &amp; Westminster Hospital (-)</c:v>
                </c:pt>
                <c:pt idx="2">
                  <c:v>West Middlesex University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Chelsea &amp; Westminster Hospital (-)</c:v>
                </c:pt>
                <c:pt idx="2">
                  <c:v>West Middlesex University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Chelsea &amp; Westminster Hospital (-)</c:v>
                </c:pt>
                <c:pt idx="2">
                  <c:v>West Middlesex University Hospital (-)</c:v>
                </c:pt>
              </c:strCache>
            </c:strRef>
          </c:cat>
          <c:val>
            <c:numRef>
              <c:f>Sheet1!$G$2:$G$4</c:f>
              <c:numCache>
                <c:formatCode>0.0;;</c:formatCode>
                <c:ptCount val="3"/>
                <c:pt idx="0">
                  <c:v>7.645574066867348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Chelsea &amp; Westminster Hospital (-)</c:v>
                </c:pt>
                <c:pt idx="2">
                  <c:v>West Middlesex University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Chelsea &amp; Westminster Hospital (-)</c:v>
                </c:pt>
                <c:pt idx="2">
                  <c:v>West Middlesex University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Chelsea &amp; Westminster Hospital (-)</c:v>
                </c:pt>
                <c:pt idx="2">
                  <c:v>West Middlesex University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2.354425933132652</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0.275057711974668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0.66239905312625513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0.1846719035678861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1.9279483715011807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0.1846719035678861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0.66239905312625513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0.56224853814051734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6.2001795669516504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Chelsea &amp; Westminster Hospital (-)</c:v>
                </c:pt>
                <c:pt idx="2">
                  <c:v>West Middlesex University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Chelsea &amp; Westminster Hospital (-)</c:v>
                </c:pt>
                <c:pt idx="2">
                  <c:v>West Middlesex University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Chelsea &amp; Westminster Hospital (-)</c:v>
                </c:pt>
                <c:pt idx="2">
                  <c:v>West Middlesex University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Chelsea &amp; Westminster Hospital (-)</c:v>
                </c:pt>
                <c:pt idx="2">
                  <c:v>West Middlesex University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Chelsea &amp; Westminster Hospital (-)</c:v>
                </c:pt>
                <c:pt idx="2">
                  <c:v>West Middlesex University Hospital (-)</c:v>
                </c:pt>
              </c:strCache>
            </c:strRef>
          </c:cat>
          <c:val>
            <c:numRef>
              <c:f>Sheet1!$H$2:$H$4</c:f>
              <c:numCache>
                <c:formatCode>0.0;;</c:formatCode>
                <c:ptCount val="3"/>
                <c:pt idx="0">
                  <c:v>8.1514366743997435</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Chelsea &amp; Westminster Hospital (-)</c:v>
                </c:pt>
                <c:pt idx="2">
                  <c:v>West Middlesex University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Chelsea &amp; Westminster Hospital (-)</c:v>
                </c:pt>
                <c:pt idx="2">
                  <c:v>West Middlesex University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1.8485633256002565</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Chelsea &amp; Westminster Hospital (228)</c:v>
                </c:pt>
                <c:pt idx="2">
                  <c:v>West Middlesex University Hospital (152)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Chelsea &amp; Westminster Hospital (228)</c:v>
                </c:pt>
                <c:pt idx="2">
                  <c:v>West Middlesex University Hospital (152)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Chelsea &amp; Westminster Hospital (228)</c:v>
                </c:pt>
                <c:pt idx="2">
                  <c:v>West Middlesex University Hospital (152)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Chelsea &amp; Westminster Hospital (228)</c:v>
                </c:pt>
                <c:pt idx="2">
                  <c:v>West Middlesex University Hospital (152)</c:v>
                </c:pt>
              </c:strCache>
            </c:strRef>
          </c:cat>
          <c:val>
            <c:numRef>
              <c:f>Sheet1!$G$2:$G$4</c:f>
              <c:numCache>
                <c:formatCode>0.0;;</c:formatCode>
                <c:ptCount val="3"/>
                <c:pt idx="0">
                  <c:v>6.4177659267313416</c:v>
                </c:pt>
                <c:pt idx="1">
                  <c:v>6.354224654954999</c:v>
                </c:pt>
                <c:pt idx="2">
                  <c:v>6.4679269768234304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Chelsea &amp; Westminster Hospital (228)</c:v>
                </c:pt>
                <c:pt idx="2">
                  <c:v>West Middlesex University Hospital (152)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Chelsea &amp; Westminster Hospital (228)</c:v>
                </c:pt>
                <c:pt idx="2">
                  <c:v>West Middlesex University Hospital (152)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Chelsea &amp; Westminster Hospital (228)</c:v>
                </c:pt>
                <c:pt idx="2">
                  <c:v>West Middlesex University Hospital (152)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3.5822340732686584</c:v>
                </c:pt>
                <c:pt idx="1">
                  <c:v>3.645775345045001</c:v>
                </c:pt>
                <c:pt idx="2">
                  <c:v>3.5320730231765696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Chelsea &amp; Westminster Hospital (158)</c:v>
                </c:pt>
                <c:pt idx="2">
                  <c:v>West Middlesex University Hospital (105)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Chelsea &amp; Westminster Hospital (158)</c:v>
                </c:pt>
                <c:pt idx="2">
                  <c:v>West Middlesex University Hospital (105)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Chelsea &amp; Westminster Hospital (158)</c:v>
                </c:pt>
                <c:pt idx="2">
                  <c:v>West Middlesex University Hospital (105)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Chelsea &amp; Westminster Hospital (158)</c:v>
                </c:pt>
                <c:pt idx="2">
                  <c:v>West Middlesex University Hospital (105)</c:v>
                </c:pt>
              </c:strCache>
            </c:strRef>
          </c:cat>
          <c:val>
            <c:numRef>
              <c:f>Sheet1!$G$2:$G$4</c:f>
              <c:numCache>
                <c:formatCode>0.0;;</c:formatCode>
                <c:ptCount val="3"/>
                <c:pt idx="0">
                  <c:v>5.3795978493470136</c:v>
                </c:pt>
                <c:pt idx="1">
                  <c:v>5.1399174288252816</c:v>
                </c:pt>
                <c:pt idx="2">
                  <c:v>5.5439829025300646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Chelsea &amp; Westminster Hospital (158)</c:v>
                </c:pt>
                <c:pt idx="2">
                  <c:v>West Middlesex University Hospital (105)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Chelsea &amp; Westminster Hospital (158)</c:v>
                </c:pt>
                <c:pt idx="2">
                  <c:v>West Middlesex University Hospital (105)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Chelsea &amp; Westminster Hospital (158)</c:v>
                </c:pt>
                <c:pt idx="2">
                  <c:v>West Middlesex University Hospital (105)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4.6204021506529864</c:v>
                </c:pt>
                <c:pt idx="1">
                  <c:v>4.8600825711747184</c:v>
                </c:pt>
                <c:pt idx="2">
                  <c:v>4.4560170974699354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Chelsea &amp; Westminster Hospital (95)</c:v>
                </c:pt>
                <c:pt idx="2">
                  <c:v>West Middlesex University Hospital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Chelsea &amp; Westminster Hospital (95)</c:v>
                </c:pt>
                <c:pt idx="2">
                  <c:v>West Middlesex University Hospital (47)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Chelsea &amp; Westminster Hospital (95)</c:v>
                </c:pt>
                <c:pt idx="2">
                  <c:v>West Middlesex University Hospital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Chelsea &amp; Westminster Hospital (95)</c:v>
                </c:pt>
                <c:pt idx="2">
                  <c:v>West Middlesex University Hospital (47)</c:v>
                </c:pt>
              </c:strCache>
            </c:strRef>
          </c:cat>
          <c:val>
            <c:numRef>
              <c:f>Sheet1!$G$2:$G$4</c:f>
              <c:numCache>
                <c:formatCode>0.0;;</c:formatCode>
                <c:ptCount val="3"/>
                <c:pt idx="0">
                  <c:v>7.7357929937334378</c:v>
                </c:pt>
                <c:pt idx="1">
                  <c:v>7.5078238147964846</c:v>
                </c:pt>
                <c:pt idx="2">
                  <c:v>8.2615622426021584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Chelsea &amp; Westminster Hospital (95)</c:v>
                </c:pt>
                <c:pt idx="2">
                  <c:v>West Middlesex University Hospital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Chelsea &amp; Westminster Hospital (95)</c:v>
                </c:pt>
                <c:pt idx="2">
                  <c:v>West Middlesex University Hospital (47)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Chelsea &amp; Westminster Hospital (95)</c:v>
                </c:pt>
                <c:pt idx="2">
                  <c:v>West Middlesex University Hospital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2.2642070062665622</c:v>
                </c:pt>
                <c:pt idx="1">
                  <c:v>2.4921761852035154</c:v>
                </c:pt>
                <c:pt idx="2">
                  <c:v>1.7384377573978416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Chelsea &amp; Westminster Hospital (242)</c:v>
                </c:pt>
                <c:pt idx="2">
                  <c:v>West Middlesex University Hospital (159)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Chelsea &amp; Westminster Hospital (242)</c:v>
                </c:pt>
                <c:pt idx="2">
                  <c:v>West Middlesex University Hospital (159)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Chelsea &amp; Westminster Hospital (242)</c:v>
                </c:pt>
                <c:pt idx="2">
                  <c:v>West Middlesex University Hospital (159)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Chelsea &amp; Westminster Hospital (242)</c:v>
                </c:pt>
                <c:pt idx="2">
                  <c:v>West Middlesex University Hospital (159)</c:v>
                </c:pt>
              </c:strCache>
            </c:strRef>
          </c:cat>
          <c:val>
            <c:numRef>
              <c:f>Sheet1!$G$2:$G$4</c:f>
              <c:numCache>
                <c:formatCode>0.0;;</c:formatCode>
                <c:ptCount val="3"/>
                <c:pt idx="0">
                  <c:v>6.6136670559268937</c:v>
                </c:pt>
                <c:pt idx="1">
                  <c:v>6.6862709140593424</c:v>
                </c:pt>
                <c:pt idx="2">
                  <c:v>6.649245195552596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Chelsea &amp; Westminster Hospital (242)</c:v>
                </c:pt>
                <c:pt idx="2">
                  <c:v>West Middlesex University Hospital (159)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Chelsea &amp; Westminster Hospital (242)</c:v>
                </c:pt>
                <c:pt idx="2">
                  <c:v>West Middlesex University Hospital (159)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Chelsea &amp; Westminster Hospital (242)</c:v>
                </c:pt>
                <c:pt idx="2">
                  <c:v>West Middlesex University Hospital (159)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3.3863329440731063</c:v>
                </c:pt>
                <c:pt idx="1">
                  <c:v>3.3137290859406576</c:v>
                </c:pt>
                <c:pt idx="2">
                  <c:v>3.350754804447404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Chelsea &amp; Westminster Hospital (222)</c:v>
                </c:pt>
                <c:pt idx="2">
                  <c:v>West Middlesex University Hospital (149)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Chelsea &amp; Westminster Hospital (222)</c:v>
                </c:pt>
                <c:pt idx="2">
                  <c:v>West Middlesex University Hospital (149)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Chelsea &amp; Westminster Hospital (222)</c:v>
                </c:pt>
                <c:pt idx="2">
                  <c:v>West Middlesex University Hospital (149)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Chelsea &amp; Westminster Hospital (222)</c:v>
                </c:pt>
                <c:pt idx="2">
                  <c:v>West Middlesex University Hospital (149)</c:v>
                </c:pt>
              </c:strCache>
            </c:strRef>
          </c:cat>
          <c:val>
            <c:numRef>
              <c:f>Sheet1!$G$2:$G$4</c:f>
              <c:numCache>
                <c:formatCode>0.0;;</c:formatCode>
                <c:ptCount val="3"/>
                <c:pt idx="0">
                  <c:v>8.384632178356684</c:v>
                </c:pt>
                <c:pt idx="1">
                  <c:v>0</c:v>
                </c:pt>
                <c:pt idx="2">
                  <c:v>7.6097570830227506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Chelsea &amp; Westminster Hospital (222)</c:v>
                </c:pt>
                <c:pt idx="2">
                  <c:v>West Middlesex University Hospital (149)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Chelsea &amp; Westminster Hospital (222)</c:v>
                </c:pt>
                <c:pt idx="2">
                  <c:v>West Middlesex University Hospital (149)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Chelsea &amp; Westminster Hospital (222)</c:v>
                </c:pt>
                <c:pt idx="2">
                  <c:v>West Middlesex University Hospital (149)</c:v>
                </c:pt>
              </c:strCache>
            </c:strRef>
          </c:cat>
          <c:val>
            <c:numRef>
              <c:f>Sheet1!$J$2:$J$4</c:f>
              <c:numCache>
                <c:formatCode>0.0;;</c:formatCode>
                <c:ptCount val="3"/>
                <c:pt idx="0">
                  <c:v>0</c:v>
                </c:pt>
                <c:pt idx="1">
                  <c:v>8.955089714777392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1.615367821643316</c:v>
                </c:pt>
                <c:pt idx="1">
                  <c:v>1.044910285222608</c:v>
                </c:pt>
                <c:pt idx="2">
                  <c:v>2.3902429169772494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Chelsea &amp; Westminster Hospital (204)</c:v>
                </c:pt>
                <c:pt idx="2">
                  <c:v>West Middlesex University Hospital (113)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Chelsea &amp; Westminster Hospital (204)</c:v>
                </c:pt>
                <c:pt idx="2">
                  <c:v>West Middlesex University Hospital (113)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Chelsea &amp; Westminster Hospital (204)</c:v>
                </c:pt>
                <c:pt idx="2">
                  <c:v>West Middlesex University Hospital (113)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Chelsea &amp; Westminster Hospital (204)</c:v>
                </c:pt>
                <c:pt idx="2">
                  <c:v>West Middlesex University Hospital (113)</c:v>
                </c:pt>
              </c:strCache>
            </c:strRef>
          </c:cat>
          <c:val>
            <c:numRef>
              <c:f>Sheet1!$G$2:$G$4</c:f>
              <c:numCache>
                <c:formatCode>0.0;;</c:formatCode>
                <c:ptCount val="3"/>
                <c:pt idx="0">
                  <c:v>8.8404239077047464</c:v>
                </c:pt>
                <c:pt idx="1">
                  <c:v>8.7942425276810514</c:v>
                </c:pt>
                <c:pt idx="2">
                  <c:v>8.8645510881559204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Chelsea &amp; Westminster Hospital (204)</c:v>
                </c:pt>
                <c:pt idx="2">
                  <c:v>West Middlesex University Hospital (113)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Chelsea &amp; Westminster Hospital (204)</c:v>
                </c:pt>
                <c:pt idx="2">
                  <c:v>West Middlesex University Hospital (113)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Chelsea &amp; Westminster Hospital (204)</c:v>
                </c:pt>
                <c:pt idx="2">
                  <c:v>West Middlesex University Hospital (113)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1.1595760922952536</c:v>
                </c:pt>
                <c:pt idx="1">
                  <c:v>1.2057574723189486</c:v>
                </c:pt>
                <c:pt idx="2">
                  <c:v>1.1354489118440796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Chelsea &amp; Westminster Hospital (202)</c:v>
                </c:pt>
                <c:pt idx="2">
                  <c:v>West Middlesex University Hospital (126)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Chelsea &amp; Westminster Hospital (202)</c:v>
                </c:pt>
                <c:pt idx="2">
                  <c:v>West Middlesex University Hospital (126)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Chelsea &amp; Westminster Hospital (202)</c:v>
                </c:pt>
                <c:pt idx="2">
                  <c:v>West Middlesex University Hospital (126)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Chelsea &amp; Westminster Hospital (202)</c:v>
                </c:pt>
                <c:pt idx="2">
                  <c:v>West Middlesex University Hospital (126)</c:v>
                </c:pt>
              </c:strCache>
            </c:strRef>
          </c:cat>
          <c:val>
            <c:numRef>
              <c:f>Sheet1!$G$2:$G$4</c:f>
              <c:numCache>
                <c:formatCode>0.0;;</c:formatCode>
                <c:ptCount val="3"/>
                <c:pt idx="0">
                  <c:v>4.7425766096098334</c:v>
                </c:pt>
                <c:pt idx="1">
                  <c:v>4.6558920625179674</c:v>
                </c:pt>
                <c:pt idx="2">
                  <c:v>4.7623074936086089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Chelsea &amp; Westminster Hospital (202)</c:v>
                </c:pt>
                <c:pt idx="2">
                  <c:v>West Middlesex University Hospital (126)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Chelsea &amp; Westminster Hospital (202)</c:v>
                </c:pt>
                <c:pt idx="2">
                  <c:v>West Middlesex University Hospital (126)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(328)</c:v>
                </c:pt>
                <c:pt idx="1">
                  <c:v>Chelsea &amp; Westminster Hospital (202)</c:v>
                </c:pt>
                <c:pt idx="2">
                  <c:v>West Middlesex University Hospital (126)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5.2574233903901666</c:v>
                </c:pt>
                <c:pt idx="1">
                  <c:v>5.3441079374820326</c:v>
                </c:pt>
                <c:pt idx="2">
                  <c:v>5.2376925063913911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(221)</c:v>
                </c:pt>
                <c:pt idx="2">
                  <c:v>West Middlesex University Hospital (146)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(221)</c:v>
                </c:pt>
                <c:pt idx="2">
                  <c:v>West Middlesex University Hospital (146)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(221)</c:v>
                </c:pt>
                <c:pt idx="2">
                  <c:v>West Middlesex University Hospital (146)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(221)</c:v>
                </c:pt>
                <c:pt idx="2">
                  <c:v>West Middlesex University Hospital (146)</c:v>
                </c:pt>
              </c:strCache>
            </c:strRef>
          </c:cat>
          <c:val>
            <c:numRef>
              <c:f>Sheet1!$G$2:$G$4</c:f>
              <c:numCache>
                <c:formatCode>0.0;;</c:formatCode>
                <c:ptCount val="3"/>
                <c:pt idx="0">
                  <c:v>6.6448711893314947</c:v>
                </c:pt>
                <c:pt idx="1">
                  <c:v>6.9435283674985584</c:v>
                </c:pt>
                <c:pt idx="2">
                  <c:v>6.0377076857739684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(221)</c:v>
                </c:pt>
                <c:pt idx="2">
                  <c:v>West Middlesex University Hospital (146)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(221)</c:v>
                </c:pt>
                <c:pt idx="2">
                  <c:v>West Middlesex University Hospital (146)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(221)</c:v>
                </c:pt>
                <c:pt idx="2">
                  <c:v>West Middlesex University Hospital (146)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3.3551288106685053</c:v>
                </c:pt>
                <c:pt idx="1">
                  <c:v>3.0564716325014416</c:v>
                </c:pt>
                <c:pt idx="2">
                  <c:v>3.9622923142260316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(224)</c:v>
                </c:pt>
                <c:pt idx="2">
                  <c:v>West Middlesex University Hospital (143)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(224)</c:v>
                </c:pt>
                <c:pt idx="2">
                  <c:v>West Middlesex University Hospital (143)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(224)</c:v>
                </c:pt>
                <c:pt idx="2">
                  <c:v>West Middlesex University Hospital (143)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(224)</c:v>
                </c:pt>
                <c:pt idx="2">
                  <c:v>West Middlesex University Hospital (143)</c:v>
                </c:pt>
              </c:strCache>
            </c:strRef>
          </c:cat>
          <c:val>
            <c:numRef>
              <c:f>Sheet1!$G$2:$G$4</c:f>
              <c:numCache>
                <c:formatCode>0.0;;</c:formatCode>
                <c:ptCount val="3"/>
                <c:pt idx="0">
                  <c:v>7.272300622772212</c:v>
                </c:pt>
                <c:pt idx="1">
                  <c:v>7.4727861791405168</c:v>
                </c:pt>
                <c:pt idx="2">
                  <c:v>6.7832931397474461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(224)</c:v>
                </c:pt>
                <c:pt idx="2">
                  <c:v>West Middlesex University Hospital (143)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(224)</c:v>
                </c:pt>
                <c:pt idx="2">
                  <c:v>West Middlesex University Hospital (143)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(367)</c:v>
                </c:pt>
                <c:pt idx="1">
                  <c:v>Chelsea &amp; Westminster Hospital (224)</c:v>
                </c:pt>
                <c:pt idx="2">
                  <c:v>West Middlesex University Hospital (143)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2.727699377227788</c:v>
                </c:pt>
                <c:pt idx="1">
                  <c:v>2.5272138208594832</c:v>
                </c:pt>
                <c:pt idx="2">
                  <c:v>3.2167068602525539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0.1583895469228338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0.59026455548595536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0.16456134494121422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1.7179970036688914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0.16456134494121422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0.59026455548595536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1.1380027507480701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6.7188414667846432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Chelsea &amp; Westminster Hospital (119)</c:v>
                </c:pt>
                <c:pt idx="2">
                  <c:v>West Middlesex University Hospital (77)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Chelsea &amp; Westminster Hospital (119)</c:v>
                </c:pt>
                <c:pt idx="2">
                  <c:v>West Middlesex University Hospital (77)</c:v>
                </c:pt>
              </c:strCache>
            </c:strRef>
          </c:cat>
          <c:val>
            <c:numRef>
              <c:f>Sheet1!$E$2:$E$4</c:f>
              <c:numCache>
                <c:formatCode>0.0;;</c:formatCode>
                <c:ptCount val="3"/>
                <c:pt idx="0">
                  <c:v>7.2847283971866164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Chelsea &amp; Westminster Hospital (119)</c:v>
                </c:pt>
                <c:pt idx="2">
                  <c:v>West Middlesex University Hospital (77)</c:v>
                </c:pt>
              </c:strCache>
            </c:strRef>
          </c:cat>
          <c:val>
            <c:numRef>
              <c:f>Sheet1!$F$2:$F$4</c:f>
              <c:numCache>
                <c:formatCode>0.0;;</c:formatCode>
                <c:ptCount val="3"/>
                <c:pt idx="0">
                  <c:v>0</c:v>
                </c:pt>
                <c:pt idx="1">
                  <c:v>0</c:v>
                </c:pt>
                <c:pt idx="2">
                  <c:v>6.7899643462797403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Chelsea &amp; Westminster Hospital (119)</c:v>
                </c:pt>
                <c:pt idx="2">
                  <c:v>West Middlesex University Hospital (77)</c:v>
                </c:pt>
              </c:strCache>
            </c:strRef>
          </c:cat>
          <c:val>
            <c:numRef>
              <c:f>Sheet1!$G$2:$G$4</c:f>
              <c:numCache>
                <c:formatCode>0.0;;</c:formatCode>
                <c:ptCount val="3"/>
                <c:pt idx="0">
                  <c:v>0</c:v>
                </c:pt>
                <c:pt idx="1">
                  <c:v>7.4978321010012783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Chelsea &amp; Westminster Hospital (119)</c:v>
                </c:pt>
                <c:pt idx="2">
                  <c:v>West Middlesex University Hospital (77)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Chelsea &amp; Westminster Hospital (119)</c:v>
                </c:pt>
                <c:pt idx="2">
                  <c:v>West Middlesex University Hospital (77)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Chelsea &amp; Westminster Hospital (119)</c:v>
                </c:pt>
                <c:pt idx="2">
                  <c:v>West Middlesex University Hospital (77)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2.7152716028133836</c:v>
                </c:pt>
                <c:pt idx="1">
                  <c:v>2.5021678989987217</c:v>
                </c:pt>
                <c:pt idx="2">
                  <c:v>3.2100356537202597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(153)</c:v>
                </c:pt>
                <c:pt idx="2">
                  <c:v>West Middlesex University Hospital (81)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(153)</c:v>
                </c:pt>
                <c:pt idx="2">
                  <c:v>West Middlesex University Hospital (81)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(153)</c:v>
                </c:pt>
                <c:pt idx="2">
                  <c:v>West Middlesex University Hospital (81)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(153)</c:v>
                </c:pt>
                <c:pt idx="2">
                  <c:v>West Middlesex University Hospital (81)</c:v>
                </c:pt>
              </c:strCache>
            </c:strRef>
          </c:cat>
          <c:val>
            <c:numRef>
              <c:f>Sheet1!$G$2:$G$4</c:f>
              <c:numCache>
                <c:formatCode>0.0;;</c:formatCode>
                <c:ptCount val="3"/>
                <c:pt idx="0">
                  <c:v>6.1724976386878376</c:v>
                </c:pt>
                <c:pt idx="1">
                  <c:v>6.3780664852489037</c:v>
                </c:pt>
                <c:pt idx="2">
                  <c:v>5.6484072616249863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(153)</c:v>
                </c:pt>
                <c:pt idx="2">
                  <c:v>West Middlesex University Hospital (81)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(153)</c:v>
                </c:pt>
                <c:pt idx="2">
                  <c:v>West Middlesex University Hospital (81)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(153)</c:v>
                </c:pt>
                <c:pt idx="2">
                  <c:v>West Middlesex University Hospital (81)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3.8275023613121624</c:v>
                </c:pt>
                <c:pt idx="1">
                  <c:v>3.6219335147510963</c:v>
                </c:pt>
                <c:pt idx="2">
                  <c:v>4.3515927383750137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(239)</c:v>
                </c:pt>
                <c:pt idx="2">
                  <c:v>West Middlesex University Hospital (154)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(239)</c:v>
                </c:pt>
                <c:pt idx="2">
                  <c:v>West Middlesex University Hospital (154)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(239)</c:v>
                </c:pt>
                <c:pt idx="2">
                  <c:v>West Middlesex University Hospital (154)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(239)</c:v>
                </c:pt>
                <c:pt idx="2">
                  <c:v>West Middlesex University Hospital (154)</c:v>
                </c:pt>
              </c:strCache>
            </c:strRef>
          </c:cat>
          <c:val>
            <c:numRef>
              <c:f>Sheet1!$G$2:$G$4</c:f>
              <c:numCache>
                <c:formatCode>0.0;;</c:formatCode>
                <c:ptCount val="3"/>
                <c:pt idx="0">
                  <c:v>9.0263201417398076</c:v>
                </c:pt>
                <c:pt idx="1">
                  <c:v>9.1242778059612437</c:v>
                </c:pt>
                <c:pt idx="2">
                  <c:v>8.8856303050727306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(239)</c:v>
                </c:pt>
                <c:pt idx="2">
                  <c:v>West Middlesex University Hospital (154)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(239)</c:v>
                </c:pt>
                <c:pt idx="2">
                  <c:v>West Middlesex University Hospital (154)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Chelsea &amp; Westminster Hospital (239)</c:v>
                </c:pt>
                <c:pt idx="2">
                  <c:v>West Middlesex University Hospital (154)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0.97367985826019243</c:v>
                </c:pt>
                <c:pt idx="1">
                  <c:v>0.87572219403875629</c:v>
                </c:pt>
                <c:pt idx="2">
                  <c:v>1.1143696949272694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Chelsea &amp; Westminster Hospital (227)</c:v>
                </c:pt>
                <c:pt idx="2">
                  <c:v>West Middlesex University Hospital (148)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Chelsea &amp; Westminster Hospital (227)</c:v>
                </c:pt>
                <c:pt idx="2">
                  <c:v>West Middlesex University Hospital (148)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Chelsea &amp; Westminster Hospital (227)</c:v>
                </c:pt>
                <c:pt idx="2">
                  <c:v>West Middlesex University Hospital (148)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Chelsea &amp; Westminster Hospital (227)</c:v>
                </c:pt>
                <c:pt idx="2">
                  <c:v>West Middlesex University Hospital (148)</c:v>
                </c:pt>
              </c:strCache>
            </c:strRef>
          </c:cat>
          <c:val>
            <c:numRef>
              <c:f>Sheet1!$G$2:$G$4</c:f>
              <c:numCache>
                <c:formatCode>0.0;;</c:formatCode>
                <c:ptCount val="3"/>
                <c:pt idx="0">
                  <c:v>9.0832820379080861</c:v>
                </c:pt>
                <c:pt idx="1">
                  <c:v>9.1822750824032688</c:v>
                </c:pt>
                <c:pt idx="2">
                  <c:v>9.004202168544353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Chelsea &amp; Westminster Hospital (227)</c:v>
                </c:pt>
                <c:pt idx="2">
                  <c:v>West Middlesex University Hospital (148)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Chelsea &amp; Westminster Hospital (227)</c:v>
                </c:pt>
                <c:pt idx="2">
                  <c:v>West Middlesex University Hospital (148)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Chelsea &amp; Westminster Hospital (227)</c:v>
                </c:pt>
                <c:pt idx="2">
                  <c:v>West Middlesex University Hospital (148)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0.91671796209191392</c:v>
                </c:pt>
                <c:pt idx="1">
                  <c:v>0.81772491759673116</c:v>
                </c:pt>
                <c:pt idx="2">
                  <c:v>0.99579783145564704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Chelsea &amp; Westminster Hospital (233)</c:v>
                </c:pt>
                <c:pt idx="2">
                  <c:v>West Middlesex University Hospital (155)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Chelsea &amp; Westminster Hospital (233)</c:v>
                </c:pt>
                <c:pt idx="2">
                  <c:v>West Middlesex University Hospital (155)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Chelsea &amp; Westminster Hospital (233)</c:v>
                </c:pt>
                <c:pt idx="2">
                  <c:v>West Middlesex University Hospital (155)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Chelsea &amp; Westminster Hospital (233)</c:v>
                </c:pt>
                <c:pt idx="2">
                  <c:v>West Middlesex University Hospital (155)</c:v>
                </c:pt>
              </c:strCache>
            </c:strRef>
          </c:cat>
          <c:val>
            <c:numRef>
              <c:f>Sheet1!$G$2:$G$4</c:f>
              <c:numCache>
                <c:formatCode>0.0;;</c:formatCode>
                <c:ptCount val="3"/>
                <c:pt idx="0">
                  <c:v>8.2328893238980889</c:v>
                </c:pt>
                <c:pt idx="1">
                  <c:v>8.4049542454463513</c:v>
                </c:pt>
                <c:pt idx="2">
                  <c:v>8.0430716676869878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Chelsea &amp; Westminster Hospital (233)</c:v>
                </c:pt>
                <c:pt idx="2">
                  <c:v>West Middlesex University Hospital (155)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Chelsea &amp; Westminster Hospital (233)</c:v>
                </c:pt>
                <c:pt idx="2">
                  <c:v>West Middlesex University Hospital (155)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(388)</c:v>
                </c:pt>
                <c:pt idx="1">
                  <c:v>Chelsea &amp; Westminster Hospital (233)</c:v>
                </c:pt>
                <c:pt idx="2">
                  <c:v>West Middlesex University Hospital (155)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1.7671106761019111</c:v>
                </c:pt>
                <c:pt idx="1">
                  <c:v>1.5950457545536487</c:v>
                </c:pt>
                <c:pt idx="2">
                  <c:v>1.9569283323130122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7.6498137471614083</c:v>
                </c:pt>
                <c:pt idx="1">
                  <c:v>7.1394714464952829</c:v>
                </c:pt>
                <c:pt idx="2">
                  <c:v>6.7276733453378386</c:v>
                </c:pt>
                <c:pt idx="3">
                  <c:v>6.8191721102027101</c:v>
                </c:pt>
                <c:pt idx="4">
                  <c:v>6.7188414667846432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5.8144307305576604</c:v>
                </c:pt>
                <c:pt idx="1">
                  <c:v>5.8337573604322257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8.1356622591579555</c:v>
                </c:pt>
                <c:pt idx="1">
                  <c:v>8.6963890273639155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7.9787788999975104</c:v>
                </c:pt>
                <c:pt idx="1">
                  <c:v>8.5982838951218756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8.9883458428781626</c:v>
                </c:pt>
                <c:pt idx="1">
                  <c:v>9.1910350849615075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0.1705398550442041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0.43930314976130891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0.12247443369205069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1.2786156444221621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0.12247443369205158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0.43930314976130802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0.38399622998277039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7.364434362845337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3.2063120192255981</c:v>
                </c:pt>
                <c:pt idx="1">
                  <c:v>3.2817684846902742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6.8983236324720414</c:v>
                </c:pt>
                <c:pt idx="1">
                  <c:v>6.7414833120995166</c:v>
                </c:pt>
                <c:pt idx="2">
                  <c:v>4.8466985626177719</c:v>
                </c:pt>
                <c:pt idx="3">
                  <c:v>5.8242586975884603</c:v>
                </c:pt>
                <c:pt idx="4">
                  <c:v>5.7330951292231376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8.9201037654190678</c:v>
                </c:pt>
                <c:pt idx="1">
                  <c:v>8.7458316587818032</c:v>
                </c:pt>
                <c:pt idx="2">
                  <c:v>8.6566213225930628</c:v>
                </c:pt>
                <c:pt idx="3">
                  <c:v>8.7610072187937345</c:v>
                </c:pt>
                <c:pt idx="4">
                  <c:v>8.8857481531346973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8.491888818991546</c:v>
                </c:pt>
                <c:pt idx="1">
                  <c:v>7.4414810993971621</c:v>
                </c:pt>
                <c:pt idx="2">
                  <c:v>7.4079937841694843</c:v>
                </c:pt>
                <c:pt idx="3">
                  <c:v>7.0712861729075156</c:v>
                </c:pt>
                <c:pt idx="4">
                  <c:v>7.69129402192151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7.897508355557048</c:v>
                </c:pt>
                <c:pt idx="1">
                  <c:v>7.7321496536490324</c:v>
                </c:pt>
                <c:pt idx="2">
                  <c:v>7.9456835044412406</c:v>
                </c:pt>
                <c:pt idx="3">
                  <c:v>7.9220560948829446</c:v>
                </c:pt>
                <c:pt idx="4">
                  <c:v>7.8077976442035641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9.5746223783921298</c:v>
                </c:pt>
                <c:pt idx="1">
                  <c:v>9.2164121371635819</c:v>
                </c:pt>
                <c:pt idx="2">
                  <c:v>9.2147405979329786</c:v>
                </c:pt>
                <c:pt idx="3">
                  <c:v>9.0583990829787115</c:v>
                </c:pt>
                <c:pt idx="4">
                  <c:v>9.4677404316223406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8.6781120733679362</c:v>
                </c:pt>
                <c:pt idx="1">
                  <c:v>8.797291107176239</c:v>
                </c:pt>
                <c:pt idx="2">
                  <c:v>8.3550962432527953</c:v>
                </c:pt>
                <c:pt idx="3">
                  <c:v>8.5336144924136104</c:v>
                </c:pt>
                <c:pt idx="4">
                  <c:v>8.8031808549516253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9.2194714840879595</c:v>
                </c:pt>
                <c:pt idx="1">
                  <c:v>9.1086849407858015</c:v>
                </c:pt>
                <c:pt idx="2">
                  <c:v>8.9665304482200252</c:v>
                </c:pt>
                <c:pt idx="3">
                  <c:v>8.9484157359947716</c:v>
                </c:pt>
                <c:pt idx="4">
                  <c:v>9.0630494037351887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8.2016750090052213</c:v>
                </c:pt>
                <c:pt idx="1">
                  <c:v>8.4290245655314795</c:v>
                </c:pt>
                <c:pt idx="2">
                  <c:v>8.4734884046737466</c:v>
                </c:pt>
                <c:pt idx="3">
                  <c:v>8.4705561062020411</c:v>
                </c:pt>
                <c:pt idx="4">
                  <c:v>8.740747233146072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8.7738657476314952</c:v>
                </c:pt>
                <c:pt idx="1">
                  <c:v>8.3007948875073883</c:v>
                </c:pt>
                <c:pt idx="2">
                  <c:v>8.2842429015193666</c:v>
                </c:pt>
                <c:pt idx="3">
                  <c:v>8.4507854071905832</c:v>
                </c:pt>
                <c:pt idx="4">
                  <c:v>8.602155303876696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0.12393874409253502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0.64915218102557759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0.18097877466680057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1.8893926317647658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0.18097877466679968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0.64915218102557937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0.31087540679097359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6.9076937625668071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9.0879817285795976</c:v>
                </c:pt>
                <c:pt idx="1">
                  <c:v>8.7033575815860136</c:v>
                </c:pt>
                <c:pt idx="2">
                  <c:v>8.6777024739695605</c:v>
                </c:pt>
                <c:pt idx="3">
                  <c:v>8.4751005663539711</c:v>
                </c:pt>
                <c:pt idx="4">
                  <c:v>8.8653474654474405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8.1872790530848469</c:v>
                </c:pt>
                <c:pt idx="1">
                  <c:v>8.1140524156182519</c:v>
                </c:pt>
                <c:pt idx="2">
                  <c:v>7.8614094464152569</c:v>
                </c:pt>
                <c:pt idx="3">
                  <c:v>8.189114652235391</c:v>
                </c:pt>
                <c:pt idx="4">
                  <c:v>8.6882117244244306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8.0702967297838111</c:v>
                </c:pt>
                <c:pt idx="1">
                  <c:v>7.7461977758312459</c:v>
                </c:pt>
                <c:pt idx="2">
                  <c:v>6.4711739643128263</c:v>
                </c:pt>
                <c:pt idx="3">
                  <c:v>6.9781382245458854</c:v>
                </c:pt>
                <c:pt idx="4">
                  <c:v>7.7963017852165617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7.8236724149497494</c:v>
                </c:pt>
                <c:pt idx="1">
                  <c:v>7.7694188827967476</c:v>
                </c:pt>
                <c:pt idx="2">
                  <c:v>7.4143276274098753</c:v>
                </c:pt>
                <c:pt idx="3">
                  <c:v>7.1450834279105537</c:v>
                </c:pt>
                <c:pt idx="4">
                  <c:v>7.5981128163411888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7.1361233172024487</c:v>
                </c:pt>
                <c:pt idx="1">
                  <c:v>6.998734701498595</c:v>
                </c:pt>
                <c:pt idx="2">
                  <c:v>6.4348972787906007</c:v>
                </c:pt>
                <c:pt idx="3">
                  <c:v>6.6591801996380813</c:v>
                </c:pt>
                <c:pt idx="4">
                  <c:v>7.0709820058729864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8.7836733143928623</c:v>
                </c:pt>
                <c:pt idx="1">
                  <c:v>8.9563197243494344</c:v>
                </c:pt>
                <c:pt idx="2">
                  <c:v>8.5139779882402404</c:v>
                </c:pt>
                <c:pt idx="3">
                  <c:v>8.5428280207306226</c:v>
                </c:pt>
                <c:pt idx="4">
                  <c:v>8.9591221054461485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7.5335628539828177</c:v>
                </c:pt>
                <c:pt idx="1">
                  <c:v>7.3674632886015683</c:v>
                </c:pt>
                <c:pt idx="2">
                  <c:v>6.9382757302553362</c:v>
                </c:pt>
                <c:pt idx="3">
                  <c:v>7.1121439008875704</c:v>
                </c:pt>
                <c:pt idx="4">
                  <c:v>7.5538527937744542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9.4539103238380537</c:v>
                </c:pt>
                <c:pt idx="1">
                  <c:v>9.4070535386673626</c:v>
                </c:pt>
                <c:pt idx="2">
                  <c:v>9.5366606308052351</c:v>
                </c:pt>
                <c:pt idx="3">
                  <c:v>9.3201377177838189</c:v>
                </c:pt>
                <c:pt idx="4">
                  <c:v>9.5624971148800242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9.0615518064984393</c:v>
                </c:pt>
                <c:pt idx="1">
                  <c:v>8.8262085115188231</c:v>
                </c:pt>
                <c:pt idx="2">
                  <c:v>8.54030747088194</c:v>
                </c:pt>
                <c:pt idx="3">
                  <c:v>8.6918640240591589</c:v>
                </c:pt>
                <c:pt idx="4">
                  <c:v>8.9542682150346735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8.3605258611503785</c:v>
                </c:pt>
                <c:pt idx="1">
                  <c:v>7.8661271904564112</c:v>
                </c:pt>
                <c:pt idx="2">
                  <c:v>7.431396561065112</c:v>
                </c:pt>
                <c:pt idx="3">
                  <c:v>7.7929130105030717</c:v>
                </c:pt>
                <c:pt idx="4">
                  <c:v>8.2688180325552096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7.1171588663162169</c:v>
                </c:pt>
                <c:pt idx="1">
                  <c:v>6.9132214148347826</c:v>
                </c:pt>
                <c:pt idx="2">
                  <c:v>6.9086773055674442</c:v>
                </c:pt>
                <c:pt idx="3">
                  <c:v>6.460190170420999</c:v>
                </c:pt>
                <c:pt idx="4">
                  <c:v>6.4177659267313416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5.6533271203102684</c:v>
                </c:pt>
                <c:pt idx="1">
                  <c:v>5.645228021311488</c:v>
                </c:pt>
                <c:pt idx="2">
                  <c:v>5.3795978493470136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8.5439010117862448</c:v>
                </c:pt>
                <c:pt idx="1">
                  <c:v>8.0047287973067256</c:v>
                </c:pt>
                <c:pt idx="2">
                  <c:v>7.8871587536819252</c:v>
                </c:pt>
                <c:pt idx="3">
                  <c:v>7.2136441579909736</c:v>
                </c:pt>
                <c:pt idx="4">
                  <c:v>7.7357929937334378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7.2304115721743409</c:v>
                </c:pt>
                <c:pt idx="1">
                  <c:v>7.2281315788241152</c:v>
                </c:pt>
                <c:pt idx="2">
                  <c:v>6.626526890924632</c:v>
                </c:pt>
                <c:pt idx="3">
                  <c:v>6.9858048726447954</c:v>
                </c:pt>
                <c:pt idx="4">
                  <c:v>6.6136670559268937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7.3099149897613973</c:v>
                </c:pt>
                <c:pt idx="1">
                  <c:v>8.2335173135586022</c:v>
                </c:pt>
                <c:pt idx="2">
                  <c:v>7.8999807955984043</c:v>
                </c:pt>
                <c:pt idx="3">
                  <c:v>7.99922398405986</c:v>
                </c:pt>
                <c:pt idx="4">
                  <c:v>8.384632178356684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9.0191295763387327</c:v>
                </c:pt>
                <c:pt idx="1">
                  <c:v>8.7938102422743061</c:v>
                </c:pt>
                <c:pt idx="2">
                  <c:v>8.7220479732251199</c:v>
                </c:pt>
                <c:pt idx="3">
                  <c:v>8.8404239077047464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4.6910818975691919</c:v>
                </c:pt>
                <c:pt idx="1">
                  <c:v>4.822338937558408</c:v>
                </c:pt>
                <c:pt idx="2">
                  <c:v>4.5859589933920599</c:v>
                </c:pt>
                <c:pt idx="3">
                  <c:v>4.7183709748976197</c:v>
                </c:pt>
                <c:pt idx="4">
                  <c:v>4.7425766096098334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6.5982328329608766</c:v>
                </c:pt>
                <c:pt idx="1">
                  <c:v>6.9437225958962756</c:v>
                </c:pt>
                <c:pt idx="2">
                  <c:v>6.4305085299340821</c:v>
                </c:pt>
                <c:pt idx="3">
                  <c:v>6.507548272458858</c:v>
                </c:pt>
                <c:pt idx="4">
                  <c:v>6.6448711893314947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7.6121891238054626</c:v>
                </c:pt>
                <c:pt idx="1">
                  <c:v>7.2531682292077937</c:v>
                </c:pt>
                <c:pt idx="2">
                  <c:v>6.9858774598360602</c:v>
                </c:pt>
                <c:pt idx="3">
                  <c:v>6.9133629064355349</c:v>
                </c:pt>
                <c:pt idx="4">
                  <c:v>7.272300622772212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8.2876146840380702</c:v>
                </c:pt>
                <c:pt idx="1">
                  <c:v>8.1511557446175367</c:v>
                </c:pt>
                <c:pt idx="2">
                  <c:v>7.348391457814329</c:v>
                </c:pt>
                <c:pt idx="3">
                  <c:v>6.8448785035240558</c:v>
                </c:pt>
                <c:pt idx="4">
                  <c:v>7.2847283971866164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8.7749872176073502</c:v>
                </c:pt>
                <c:pt idx="1">
                  <c:v>9.0263201417398076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9.2726371904768605</c:v>
                </c:pt>
                <c:pt idx="1">
                  <c:v>9.0347560786251186</c:v>
                </c:pt>
                <c:pt idx="2">
                  <c:v>8.9311171357100054</c:v>
                </c:pt>
                <c:pt idx="3">
                  <c:v>8.9616668139783897</c:v>
                </c:pt>
                <c:pt idx="4">
                  <c:v>9.0832820379080861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8.2938965931471245</c:v>
                </c:pt>
                <c:pt idx="1">
                  <c:v>8.2521201914149387</c:v>
                </c:pt>
                <c:pt idx="2">
                  <c:v>7.9302880249633301</c:v>
                </c:pt>
                <c:pt idx="3">
                  <c:v>7.9852336843734681</c:v>
                </c:pt>
                <c:pt idx="4">
                  <c:v>8.2328893238980889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7.1742967335610901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0.68617021276595747</c:v>
                </c:pt>
                <c:pt idx="1">
                  <c:v>0.31382978723404248</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0.30857006160174327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0.11409288449776778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1.1911134645692516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0.11409288449776689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0.40923939808733589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1.2432777006004851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3.2817684846902742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0.32676217706599253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0.20592628352518005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5.7410708233618379E-2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0.59935961728494647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5.7410708233618379E-2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5.9597482595684426E-2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9.1910350849615075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0.20730975994470136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0.30452360985287008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8.4898905648306489E-2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0.88633248330987069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8.48989056483056E-2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0.30452360985287008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9.5431524321904604E-2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8.5982838951218756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0.13987515061946443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0.26235049498996776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7.3141356532917534E-2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0.76358534510469767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7.3141356532918422E-2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0.26235049498996688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0.39679419989699305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8.6963890273639155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5.7024487583659855E-2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0.15935764572258915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1.6636711249591301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0.15935764572258915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0.57159942360300153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1.3139620211982077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5.8337573604322257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7.0344509329363092E-3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0.26367531921471787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7.3510707621693427E-2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0.76744131786700365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7.3510707621693427E-2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0.26367531921471787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0.23674778755556503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8.8857481531346973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0.26738668858312842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0.18731235006636471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1.9555142568818287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0.18731235006636471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0.67187006212454481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0.60332995138641365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5.7330951292231376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7.7082423926119308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8.3950617283950618E-2</c:v>
                </c:pt>
                <c:pt idx="1">
                  <c:v>0.1185185185185185</c:v>
                </c:pt>
                <c:pt idx="2">
                  <c:v>0.25925925925925919</c:v>
                </c:pt>
                <c:pt idx="3">
                  <c:v>0.53827160493827175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7.1881775984952156E-3</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0.1928062242284021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5.3752933794140034E-2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0.56117297309238268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5.3752933794140034E-2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0.13679499850831611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9.4677404316223406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0.58375845106000579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0.18057761392195903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1.8852045707236158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0.18057761392195903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0.64771325884845954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0.38423112176471541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5.7020140008544864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0.15940561911012985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0.42680797405544624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0.11899087212576287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1.242247757813562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0.11899087212576198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0.42680797405544801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0.21985872765432823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7.8723658644577483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0.30687192192000534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0.39758132009115421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0.11084269951435388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1.1571819962474015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0.11084269951435388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0.39758132009115243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0.36188881950321061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7.8077976442035641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0.28598060178470064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0.1104440508541078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1.1530201610116464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0.1104440508541078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0.39615140850213848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0.43783354186487777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7.69129402192151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8.8689924972776293</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0.19416764822903332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7.5113992299057131E-2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0.78417938155213207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7.5113992299057131E-2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0.269426135834129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0.14247475034069979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8.740747233146072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0.21136492488840375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6.2509330734458857E-2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0.65258851002651497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6.2509330734458857E-2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0.22421451606924947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0.13907112575640035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9.0630494037351887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0.66913580246913584</c:v>
                </c:pt>
                <c:pt idx="1">
                  <c:v>3.7037037037037028E-2</c:v>
                </c:pt>
                <c:pt idx="2">
                  <c:v>0.108641975308642</c:v>
                </c:pt>
                <c:pt idx="3">
                  <c:v>4.9382716049382713E-2</c:v>
                </c:pt>
                <c:pt idx="4">
                  <c:v>1.9753086419753089E-2</c:v>
                </c:pt>
                <c:pt idx="5">
                  <c:v>0.11604938271604941</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0.25689560405993905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7.182456909567847E-2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0.74983827180231089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7.182456909567847E-2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0.25762731439376196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0.39427252255378598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8.8031808549516253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8.4880040697412813</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0.27245160524282142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0.363228035737027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0.10126526067964559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1.0571948988720816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0.10126526067964647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0.363228035737027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0.80397430271616876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7.7963017852165617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9.2816687731205327E-2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0.28394735233644841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7.916239889165233E-2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0.82644416978776647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7.916239889165233E-2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0.2839473523364493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0.10670280445402547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8.6882117244244306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8.6732073634681939E-2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0.20730420047348197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5.7794861176772017E-2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0.60337011929880546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5.7794861176772017E-2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0.20730420047348197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0.34696943431034377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8.8653474654474405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4.5283024103780711E-2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0.25342915789422182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7.0654154451231577E-2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0.73761930960965927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7.0654154451231577E-2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0.25342915789422094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0.38758001566287525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8.602155303876696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0.22222222222222221</c:v>
                </c:pt>
                <c:pt idx="1">
                  <c:v>1.2919896640826869E-2</c:v>
                </c:pt>
                <c:pt idx="2">
                  <c:v>0.5736434108527132</c:v>
                </c:pt>
                <c:pt idx="3">
                  <c:v>3.3591731266149873E-2</c:v>
                </c:pt>
                <c:pt idx="4">
                  <c:v>5.1679586563307496E-3</c:v>
                </c:pt>
                <c:pt idx="5">
                  <c:v>6.7183462532299745E-2</c:v>
                </c:pt>
                <c:pt idx="6">
                  <c:v>3.1007751937984499E-2</c:v>
                </c:pt>
                <c:pt idx="7">
                  <c:v>1.8087855297157621E-2</c:v>
                </c:pt>
                <c:pt idx="8">
                  <c:v>3.6175710594315243E-2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8.2810932977006697</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0.20191872484552409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0.33511520678266749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9.3427614153464233E-2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0.97537098540927047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9.342761415346601E-2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0.33511520678266571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0.61647123664701553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7.5538527937744542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0.19044257118708252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6.2846278259538479E-2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0.65610619419888749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6.2846278259538479E-2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0.2254231120562693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0.28428395855562094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8.9591221054461485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0.10606568954443585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0.28506863074596023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7.9475002928957039E-2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0.82970771141484523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7.9475002928956151E-2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0.28506863074596023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0.52739567784611463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7.0709820058729864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9.8938412719637547E-2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0.29721564210031559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8.2861498877105255E-2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0.86506224679455279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8.2861498877104367E-2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0.29721564210031559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0.53260086346947411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7.5981128163411888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0.28779215414565318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0.24780056969124242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6.9084946142526249E-2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0.72123699836001265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6.9084946142526249E-2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0.24780056969124153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0.6356535925915594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8.2688180325552096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0.326464653371767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0.18298870915441867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5.1015883992418409E-2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0.53259856298454267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5.1015883992418409E-2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0.18298870915441867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0.3568915222504323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8.9542682150346735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4.1416382264022999E-2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0.13625549107545964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3.7987012194120595E-2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0.39657899703693289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3.7987012194120595E-2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0.13625549107545964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6.9633256213203154E-2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9.5624971148800242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7.8439254115667607</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7.3217678778467983</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44</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7.8424716345903107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7.8191814836671956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7.5946401603687947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0.34716083514466334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0.53117222729634861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0.1480868456472777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1.5460055774075228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0.14808684564727592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0.53117222729635039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0.44588189391080313</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8.1514366743997435</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7.7796941901524974E-2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0.66345594749217973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0.18496655781520754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1.9310245198773259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0.18496655781520754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0.66345594749217973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5.807446694208096E-2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7.645574066867348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9</c:v>
                </c:pt>
                <c:pt idx="1">
                  <c:v>29</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6.8626231244898293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0.282264431578926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9.090515396024923E-2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0.94903686025145895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9.090515396024923E-2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0.32606740248079991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0.74442126006042209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6.6136670559268937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0.93429517386706795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0.54674672866291374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0.15242890018511179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1.5913360083688843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0.15242890018511268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0.48283604114880063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7.7357929937334378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2.050654741343827E-2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0.36595676047351144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0.10202600873479639</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1.0651370002189244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0.1020260087347955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0.36595676047351144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1.0147109514653714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5.3795978493470136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0.27394006484509248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9.0481302767990712E-2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0.94461191417094703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9.04813027679916E-2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0.32454709201129095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0.50176158504152024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6.4177659267313416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0.25787450320697314</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0.31312837615664435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8.7297850160040547E-2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0.91137712234462853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8.7297850160040547E-2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0.31312837615664435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1.3174524719927732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6.6448711893314947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0.32408568791068193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0.11130976516322821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1.1620580951001922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0.11130976516322821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0.39925663635520969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0.4299159474558083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4.7425766096098334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4.6086914041685745E-2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0.1485983372388624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4.1428105422870232E-2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0.43250352025011551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4.1428105422870232E-2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0.1485983372388624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0.18638099092028071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8.8404239077047464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1.7931324791702785E-2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0.37988960447388997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0.1059103814728326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1.1056892983753519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0.10591038147283172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0.37988960447388997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0.59881676842071663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8.384632178356684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5.7330951292231376</c:v>
                </c:pt>
                <c:pt idx="1">
                  <c:v>7.2847283971866164</c:v>
                </c:pt>
                <c:pt idx="2">
                  <c:v>5.8337573604322257</c:v>
                </c:pt>
                <c:pt idx="3" formatCode="General">
                  <c:v>5.7020140008544864</c:v>
                </c:pt>
                <c:pt idx="4">
                  <c:v>7.8424716345903107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8.0505971283607618</c:v>
                </c:pt>
                <c:pt idx="2">
                  <c:v>6.5325733279171949</c:v>
                </c:pt>
                <c:pt idx="3" formatCode="General">
                  <c:v>6.3030187844839478</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0.32951047178420634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0.41232547959791432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0.11495326094974789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1.2000956721895015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0.11495326094974789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0.41232547959791432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0.31645404783557041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6.1724976386878376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0.36924029814265769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0.11952294710010047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1.2478025447653023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0.11952294710009959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0.42871647205857855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0.13765128115237779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7.2847283971866164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0.59524846769212747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0.51825828526586104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0.14448653516059995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1.5084188486979384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0.14448653516059906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0.51825828526586015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0.61360038914950898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7.272300622772212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9.0263201417398076</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0.31635319071361501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0.21563133456117889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6.0116403902387816E-2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0.62760669471038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6.0116403902387816E-2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0.21563133456117889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0.19018336858353457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9.0263201417398076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9.0832820379080861</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7.645574066867348</c:v>
                </c:pt>
                <c:pt idx="1">
                  <c:v>8.1514366743997435</c:v>
                </c:pt>
                <c:pt idx="2">
                  <c:v>6.2001795669516504</c:v>
                </c:pt>
                <c:pt idx="3">
                  <c:v>8.384632178356684</c:v>
                </c:pt>
                <c:pt idx="4">
                  <c:v>8.6963890273639155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7.2955149638519314</c:v>
                </c:pt>
                <c:pt idx="2">
                  <c:v>5.6373932418186374</c:v>
                </c:pt>
                <c:pt idx="3">
                  <c:v>7.9251794440750336</c:v>
                </c:pt>
                <c:pt idx="4">
                  <c:v>8.3481296111449694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0.15893614972656422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0.18792994258622109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5.23934629299454E-2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0.54698029089174582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5.23934629299454E-2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0.18792994258622109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0.2098871824084938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9.0832820379080861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8.2328893238980889</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6.4593199599209505E-2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0.27036187860293381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7.5374870386895054E-2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0.78690291163380621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7.5374870386895054E-2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0.27036187860293381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0.51791846029825983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8.2328893238980889</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Chelsea &amp; Westminster Hospital (91)</c:v>
                </c:pt>
                <c:pt idx="2">
                  <c:v>West Middlesex University Hospital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Chelsea &amp; Westminster Hospital (91)</c:v>
                </c:pt>
                <c:pt idx="2">
                  <c:v>West Middlesex University Hospital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Chelsea &amp; Westminster Hospital (91)</c:v>
                </c:pt>
                <c:pt idx="2">
                  <c:v>West Middlesex University Hospital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Chelsea &amp; Westminster Hospital (91)</c:v>
                </c:pt>
                <c:pt idx="2">
                  <c:v>West Middlesex University Hospital (37)</c:v>
                </c:pt>
              </c:strCache>
            </c:strRef>
          </c:cat>
          <c:val>
            <c:numRef>
              <c:f>Sheet1!$G$2:$G$4</c:f>
              <c:numCache>
                <c:formatCode>0.0;;</c:formatCode>
                <c:ptCount val="3"/>
                <c:pt idx="0">
                  <c:v>6.9076937625668071</c:v>
                </c:pt>
                <c:pt idx="1">
                  <c:v>6.7154965662955757</c:v>
                </c:pt>
                <c:pt idx="2">
                  <c:v>7.3662009175084036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Chelsea &amp; Westminster Hospital (91)</c:v>
                </c:pt>
                <c:pt idx="2">
                  <c:v>West Middlesex University Hospital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Chelsea &amp; Westminster Hospital (91)</c:v>
                </c:pt>
                <c:pt idx="2">
                  <c:v>West Middlesex University Hospital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Chelsea &amp; Westminster Hospital (91)</c:v>
                </c:pt>
                <c:pt idx="2">
                  <c:v>West Middlesex University Hospital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3.0923062374331929</c:v>
                </c:pt>
                <c:pt idx="1">
                  <c:v>3.2845034337044243</c:v>
                </c:pt>
                <c:pt idx="2">
                  <c:v>2.6337990824915964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Chelsea &amp; Westminster Hospital (94)</c:v>
                </c:pt>
                <c:pt idx="2">
                  <c:v>West Middlesex University Hospital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Chelsea &amp; Westminster Hospital (94)</c:v>
                </c:pt>
                <c:pt idx="2">
                  <c:v>West Middlesex University Hospital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Chelsea &amp; Westminster Hospital (94)</c:v>
                </c:pt>
                <c:pt idx="2">
                  <c:v>West Middlesex University Hospital (37)</c:v>
                </c:pt>
              </c:strCache>
            </c:strRef>
          </c:cat>
          <c:val>
            <c:numRef>
              <c:f>Sheet1!$F$2:$F$4</c:f>
              <c:numCache>
                <c:formatCode>0.0;;</c:formatCode>
                <c:ptCount val="3"/>
                <c:pt idx="0">
                  <c:v>0</c:v>
                </c:pt>
                <c:pt idx="1">
                  <c:v>0</c:v>
                </c:pt>
                <c:pt idx="2">
                  <c:v>6.7170783693329934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Chelsea &amp; Westminster Hospital (94)</c:v>
                </c:pt>
                <c:pt idx="2">
                  <c:v>West Middlesex University Hospital (37)</c:v>
                </c:pt>
              </c:strCache>
            </c:strRef>
          </c:cat>
          <c:val>
            <c:numRef>
              <c:f>Sheet1!$G$2:$G$4</c:f>
              <c:numCache>
                <c:formatCode>0.0;;</c:formatCode>
                <c:ptCount val="3"/>
                <c:pt idx="0">
                  <c:v>7.364434362845337</c:v>
                </c:pt>
                <c:pt idx="1">
                  <c:v>7.6801531328483392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Chelsea &amp; Westminster Hospital (94)</c:v>
                </c:pt>
                <c:pt idx="2">
                  <c:v>West Middlesex University Hospital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Chelsea &amp; Westminster Hospital (94)</c:v>
                </c:pt>
                <c:pt idx="2">
                  <c:v>West Middlesex University Hospital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(131)</c:v>
                </c:pt>
                <c:pt idx="1">
                  <c:v>Chelsea &amp; Westminster Hospital (94)</c:v>
                </c:pt>
                <c:pt idx="2">
                  <c:v>West Middlesex University Hospital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2.635565637154663</c:v>
                </c:pt>
                <c:pt idx="1">
                  <c:v>2.3198468671516608</c:v>
                </c:pt>
                <c:pt idx="2">
                  <c:v>3.2829216306670066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Chelsea &amp; Westminster Hospital (231)</c:v>
                </c:pt>
                <c:pt idx="2">
                  <c:v>West Middlesex University Hospital (153)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Chelsea &amp; Westminster Hospital (231)</c:v>
                </c:pt>
                <c:pt idx="2">
                  <c:v>West Middlesex University Hospital (153)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Chelsea &amp; Westminster Hospital (231)</c:v>
                </c:pt>
                <c:pt idx="2">
                  <c:v>West Middlesex University Hospital (153)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Chelsea &amp; Westminster Hospital (231)</c:v>
                </c:pt>
                <c:pt idx="2">
                  <c:v>West Middlesex University Hospital (153)</c:v>
                </c:pt>
              </c:strCache>
            </c:strRef>
          </c:cat>
          <c:val>
            <c:numRef>
              <c:f>Sheet1!$G$2:$G$4</c:f>
              <c:numCache>
                <c:formatCode>0.0;;</c:formatCode>
                <c:ptCount val="3"/>
                <c:pt idx="0">
                  <c:v>6.7188414667846432</c:v>
                </c:pt>
                <c:pt idx="1">
                  <c:v>6.9091985943782976</c:v>
                </c:pt>
                <c:pt idx="2">
                  <c:v>6.3489624661766353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Chelsea &amp; Westminster Hospital (231)</c:v>
                </c:pt>
                <c:pt idx="2">
                  <c:v>West Middlesex University Hospital (153)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Chelsea &amp; Westminster Hospital (231)</c:v>
                </c:pt>
                <c:pt idx="2">
                  <c:v>West Middlesex University Hospital (153)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Chelsea &amp; Westminster Hospital (231)</c:v>
                </c:pt>
                <c:pt idx="2">
                  <c:v>West Middlesex University Hospital (153)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3.2811585332153568</c:v>
                </c:pt>
                <c:pt idx="1">
                  <c:v>3.0908014056217024</c:v>
                </c:pt>
                <c:pt idx="2">
                  <c:v>3.6510375338233647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Chelsea &amp; Westminster Hospital (123)</c:v>
                </c:pt>
                <c:pt idx="2">
                  <c:v>West Middlesex University Hospital (100)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Chelsea &amp; Westminster Hospital (123)</c:v>
                </c:pt>
                <c:pt idx="2">
                  <c:v>West Middlesex University Hospital (100)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Chelsea &amp; Westminster Hospital (123)</c:v>
                </c:pt>
                <c:pt idx="2">
                  <c:v>West Middlesex University Hospital (100)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Chelsea &amp; Westminster Hospital (123)</c:v>
                </c:pt>
                <c:pt idx="2">
                  <c:v>West Middlesex University Hospital (100)</c:v>
                </c:pt>
              </c:strCache>
            </c:strRef>
          </c:cat>
          <c:val>
            <c:numRef>
              <c:f>Sheet1!$G$2:$G$4</c:f>
              <c:numCache>
                <c:formatCode>0.0;;</c:formatCode>
                <c:ptCount val="3"/>
                <c:pt idx="0">
                  <c:v>6.2001795669516504</c:v>
                </c:pt>
                <c:pt idx="1">
                  <c:v>6.2146374720950979</c:v>
                </c:pt>
                <c:pt idx="2">
                  <c:v>6.2525091951786864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Chelsea &amp; Westminster Hospital (123)</c:v>
                </c:pt>
                <c:pt idx="2">
                  <c:v>West Middlesex University Hospital (100)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Chelsea &amp; Westminster Hospital (123)</c:v>
                </c:pt>
                <c:pt idx="2">
                  <c:v>West Middlesex University Hospital (100)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Chelsea &amp; Westminster Hospital (123)</c:v>
                </c:pt>
                <c:pt idx="2">
                  <c:v>West Middlesex University Hospital (100)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3.7998204330483496</c:v>
                </c:pt>
                <c:pt idx="1">
                  <c:v>3.7853625279049021</c:v>
                </c:pt>
                <c:pt idx="2">
                  <c:v>3.7474908048213136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Sheet1!$G$2:$G$4</c:f>
              <c:numCache>
                <c:formatCode>0.0;;</c:formatCode>
                <c:ptCount val="3"/>
                <c:pt idx="0">
                  <c:v>8.6963890273639155</c:v>
                </c:pt>
                <c:pt idx="1">
                  <c:v>8.8092452142006206</c:v>
                </c:pt>
                <c:pt idx="2">
                  <c:v>8.6054562313645544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(396)</c:v>
                </c:pt>
                <c:pt idx="1">
                  <c:v>Chelsea &amp; Westminster Hospital (238)</c:v>
                </c:pt>
                <c:pt idx="2">
                  <c:v>West Middlesex University Hospital (158)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1.3036109726360845</c:v>
                </c:pt>
                <c:pt idx="1">
                  <c:v>1.1907547857993794</c:v>
                </c:pt>
                <c:pt idx="2">
                  <c:v>1.3945437686354456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152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152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RQM | Chelsea and Westminster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Chelsea and Westminster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8707050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49164048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2291301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70929473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110530612"/>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56413314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Chelsea and Westminster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Chelsea and Westminster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405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Accessibility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8547906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98326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31133035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7763526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62000944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91140809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02763460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9505249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67050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6683352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2695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4853510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2865160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66714113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78445202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33614127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36629843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3858596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616408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4711799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58366665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244100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2391394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47942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96276747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3484820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77220727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6459153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97534057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09685414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76741572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7641921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727332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80886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53889913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8847820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73395825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55541778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18401851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984310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1581284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20779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87239780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2531092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79705190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07127398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63481479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60031518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5938196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133308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43946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68308612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6099123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5989951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18452508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7897730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7786398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111634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3573211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65006020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78477709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34946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46910085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0722082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49689536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87944327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09442165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39990419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93699512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2380194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6458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7539296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9132494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79325770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53112374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5693994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6066930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6073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27154506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0724610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7458506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51677098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3176607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19431268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545911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7679895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05604798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02647255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97747956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975746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69832399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76314981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9369130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0641208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102102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62253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38862019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8849396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50670961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661545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341790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31375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82538546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7812680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89116557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212144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7253058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55375933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15964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356813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00937971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3969848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0663403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220288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6624750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3200500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24080248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7145064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7252982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3947801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6069569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8580755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0009239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504085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5325782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0732155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2142315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8468538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1150229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8477197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3411367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9584420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2616977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6585356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9106514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809152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1559724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6458606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75627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9061774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1942489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9391961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75881830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884352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77014746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53278226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5952509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368061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16083219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709851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7374950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2552889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705650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6788645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5362530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1300492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3752388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5218494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96478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8220970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5327715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5568666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7386406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50765526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3817150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09819426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83304381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30522094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4134949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88550987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53953751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70305587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6831626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46055975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5736744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4613075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7117245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770379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3809233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6694585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292534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6699285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7789322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57087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914342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0529160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996956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9485903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50264991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47388609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69%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405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1406441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18525702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67753763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464538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44981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98867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2656257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784691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7821493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872767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1098823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234910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2227538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507255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480539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534921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423949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607221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281904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098648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246212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640243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744796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636603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76158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034160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622981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862732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4053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9950310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4130622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09360314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65620641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912002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26323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364941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66238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522707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882259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307455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17770078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03859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48492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191959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8690194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971102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27345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283969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053329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8005655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0775145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7004651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0540443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014983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35685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15925</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Chelsea and Westminster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2025-08-04T08:44:19Z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